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33"/>
  </p:notesMasterIdLst>
  <p:sldIdLst>
    <p:sldId id="257" r:id="rId6"/>
    <p:sldId id="258" r:id="rId7"/>
    <p:sldId id="266" r:id="rId8"/>
    <p:sldId id="267" r:id="rId9"/>
    <p:sldId id="268" r:id="rId10"/>
    <p:sldId id="269" r:id="rId11"/>
    <p:sldId id="261" r:id="rId12"/>
    <p:sldId id="270" r:id="rId13"/>
    <p:sldId id="274" r:id="rId14"/>
    <p:sldId id="275" r:id="rId15"/>
    <p:sldId id="271" r:id="rId16"/>
    <p:sldId id="272" r:id="rId17"/>
    <p:sldId id="276" r:id="rId18"/>
    <p:sldId id="262" r:id="rId19"/>
    <p:sldId id="280" r:id="rId20"/>
    <p:sldId id="287" r:id="rId21"/>
    <p:sldId id="288" r:id="rId22"/>
    <p:sldId id="286" r:id="rId23"/>
    <p:sldId id="290" r:id="rId24"/>
    <p:sldId id="263" r:id="rId25"/>
    <p:sldId id="279" r:id="rId26"/>
    <p:sldId id="282" r:id="rId27"/>
    <p:sldId id="278" r:id="rId28"/>
    <p:sldId id="283" r:id="rId29"/>
    <p:sldId id="284" r:id="rId30"/>
    <p:sldId id="273" r:id="rId31"/>
    <p:sldId id="265" r:id="rId32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48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D569B6-B127-4264-B93B-ED195841DE69}" type="datetimeFigureOut">
              <a:rPr lang="zh-TW" altLang="en-US" smtClean="0"/>
              <a:t>2021/6/12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B28F1-99F9-4F81-BA34-AB350229B6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5105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322B0-7FE8-403B-9798-6C479D047E4A}" type="slidenum">
              <a:rPr lang="zh-TW" altLang="en-US" smtClean="0">
                <a:solidFill>
                  <a:prstClr val="black"/>
                </a:solidFill>
              </a:rPr>
              <a:pPr/>
              <a:t>3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02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2021/6/12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850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62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098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1" y="1371602"/>
            <a:ext cx="7851648" cy="1828800"/>
          </a:xfrm>
          <a:ln>
            <a:noFill/>
          </a:ln>
        </p:spPr>
        <p:txBody>
          <a:bodyPr vert="horz" tIns="0" rIns="18285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8"/>
            <a:ext cx="7854696" cy="1752600"/>
          </a:xfrm>
        </p:spPr>
        <p:txBody>
          <a:bodyPr lIns="0" rIns="18285"/>
          <a:lstStyle>
            <a:lvl1pPr marL="0" marR="45714" indent="0" algn="r">
              <a:buNone/>
              <a:defRPr>
                <a:solidFill>
                  <a:schemeClr val="tx1"/>
                </a:solidFill>
              </a:defRPr>
            </a:lvl1pPr>
            <a:lvl2pPr marL="457137" indent="0" algn="ctr">
              <a:buNone/>
            </a:lvl2pPr>
            <a:lvl3pPr marL="914275" indent="0" algn="ctr">
              <a:buNone/>
            </a:lvl3pPr>
            <a:lvl4pPr marL="1371412" indent="0" algn="ctr">
              <a:buNone/>
            </a:lvl4pPr>
            <a:lvl5pPr marL="1828550" indent="0" algn="ctr">
              <a:buNone/>
            </a:lvl5pPr>
            <a:lvl6pPr marL="2285687" indent="0" algn="ctr">
              <a:buNone/>
            </a:lvl6pPr>
            <a:lvl7pPr marL="2742824" indent="0" algn="ctr">
              <a:buNone/>
            </a:lvl7pPr>
            <a:lvl8pPr marL="3199962" indent="0" algn="ctr">
              <a:buNone/>
            </a:lvl8pPr>
            <a:lvl9pPr marL="3657098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2021/6/12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1092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764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6"/>
            <a:ext cx="7772400" cy="1509712"/>
          </a:xfrm>
        </p:spPr>
        <p:txBody>
          <a:bodyPr lIns="45714" rIns="45714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2021/6/12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290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704088"/>
            <a:ext cx="8229600" cy="11430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7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7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240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704088"/>
            <a:ext cx="8229600" cy="1143000"/>
          </a:xfrm>
        </p:spPr>
        <p:txBody>
          <a:bodyPr tIns="45714" anchor="b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14" tIns="0" rIns="45714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7" y="1859759"/>
            <a:ext cx="4041775" cy="654843"/>
          </a:xfrm>
        </p:spPr>
        <p:txBody>
          <a:bodyPr lIns="45714" tIns="0" rIns="45714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1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514601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719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1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9110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678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5" rIns="18285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2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36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4255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algn="ctr" defTabSz="914275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71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algn="ctr" defTabSz="914275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176998"/>
            <a:ext cx="2212848" cy="1582621"/>
          </a:xfrm>
        </p:spPr>
        <p:txBody>
          <a:bodyPr vert="horz" lIns="45714" tIns="45714" rIns="45714" bIns="45714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7"/>
            <a:ext cx="2209800" cy="2179320"/>
          </a:xfrm>
        </p:spPr>
        <p:txBody>
          <a:bodyPr lIns="63998" rIns="45714" bIns="45714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2"/>
            <a:ext cx="609600" cy="365125"/>
          </a:xfrm>
        </p:spPr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6" tIns="45714" rIns="91426" bIns="45714" anchor="t" compatLnSpc="1"/>
          <a:lstStyle/>
          <a:p>
            <a:pPr defTabSz="914275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7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6" tIns="45714" rIns="91426" bIns="45714" anchor="t" compatLnSpc="1"/>
          <a:lstStyle/>
          <a:p>
            <a:pPr defTabSz="914275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39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152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8815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66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275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8419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7089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0287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0891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23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2021/6/12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3656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1897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4287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6976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2324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2021/6/12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5848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826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2021/6/12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35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0123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54" y="1859815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4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784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457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651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3617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8769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408"/>
            <a:ext cx="609600" cy="365125"/>
          </a:xfrm>
        </p:spPr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83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715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5580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2372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4253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335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2534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3815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278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170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4770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2422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6783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8396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1726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922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9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388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47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378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6747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6" tIns="45714" rIns="91426" bIns="45714" anchor="t" compatLnSpc="1"/>
          <a:lstStyle/>
          <a:p>
            <a:pPr defTabSz="914275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2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6" tIns="45714" rIns="91426" bIns="45714" anchor="t" compatLnSpc="1"/>
          <a:lstStyle/>
          <a:p>
            <a:pPr defTabSz="914275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2" y="704088"/>
            <a:ext cx="8229600" cy="1143000"/>
          </a:xfrm>
          <a:prstGeom prst="rect">
            <a:avLst/>
          </a:prstGeom>
        </p:spPr>
        <p:txBody>
          <a:bodyPr vert="horz" lIns="0" tIns="45714" rIns="0" bIns="0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2" y="1935480"/>
            <a:ext cx="8229600" cy="4389120"/>
          </a:xfrm>
          <a:prstGeom prst="rect">
            <a:avLst/>
          </a:prstGeom>
        </p:spPr>
        <p:txBody>
          <a:bodyPr vert="horz" lIns="91426" tIns="45714" rIns="91426" bIns="45714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2" y="6356352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275"/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 defTabSz="914275"/>
              <a:t>2021/6/12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1" y="6356352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275"/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1" y="6356352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275"/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 defTabSz="914275"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14275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14275"/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9165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282" indent="-274282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992" indent="-246854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5" indent="-246854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556" indent="-210284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839" indent="-210284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122" indent="-210284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9977" indent="-182855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259" indent="-182855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542" indent="-182855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8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9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264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408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408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40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1490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17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7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0.mp3"/><Relationship Id="rId7" Type="http://schemas.openxmlformats.org/officeDocument/2006/relationships/image" Target="../media/image1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6.xml"/><Relationship Id="rId4" Type="http://schemas.openxmlformats.org/officeDocument/2006/relationships/audio" Target="../media/media10.mp3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.png"/><Relationship Id="rId4" Type="http://schemas.openxmlformats.org/officeDocument/2006/relationships/image" Target="../media/image20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av"/><Relationship Id="rId2" Type="http://schemas.microsoft.com/office/2007/relationships/media" Target="../media/media18.wav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png"/><Relationship Id="rId5" Type="http://schemas.openxmlformats.org/officeDocument/2006/relationships/image" Target="../media/image28.tmp"/><Relationship Id="rId4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0.mp3"/><Relationship Id="rId7" Type="http://schemas.openxmlformats.org/officeDocument/2006/relationships/image" Target="../media/image1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6.xml"/><Relationship Id="rId4" Type="http://schemas.openxmlformats.org/officeDocument/2006/relationships/audio" Target="../media/media10.mp3"/><Relationship Id="rId9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image" Target="../media/image8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image" Target="../media/image9.tm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zh-TW" sz="6000" dirty="0" smtClean="0"/>
              <a:t>110/06/24</a:t>
            </a:r>
            <a:br>
              <a:rPr lang="en-US" altLang="zh-TW" sz="6000" dirty="0" smtClean="0"/>
            </a:br>
            <a:r>
              <a:rPr lang="zh-TW" altLang="en-US" sz="6000" dirty="0" smtClean="0"/>
              <a:t>線</a:t>
            </a:r>
            <a:r>
              <a:rPr lang="zh-TW" altLang="en-US" sz="6000" dirty="0"/>
              <a:t>上</a:t>
            </a:r>
            <a:r>
              <a:rPr lang="zh-TW" altLang="en-US" sz="6000" dirty="0" smtClean="0"/>
              <a:t>補課</a:t>
            </a:r>
            <a:r>
              <a:rPr lang="en-US" altLang="zh-TW" sz="6000" dirty="0" smtClean="0"/>
              <a:t>[</a:t>
            </a:r>
            <a:r>
              <a:rPr lang="zh-TW" altLang="en-US" sz="6000" dirty="0" smtClean="0"/>
              <a:t>三重光興</a:t>
            </a:r>
            <a:r>
              <a:rPr lang="en-US" altLang="zh-TW" sz="6000" dirty="0" smtClean="0"/>
              <a:t>]</a:t>
            </a:r>
            <a:br>
              <a:rPr lang="en-US" altLang="zh-TW" sz="6000" dirty="0" smtClean="0"/>
            </a:br>
            <a:r>
              <a:rPr lang="zh-TW" altLang="en-US" sz="6000" dirty="0" smtClean="0"/>
              <a:t>閩南語</a:t>
            </a:r>
            <a:endParaRPr lang="zh-TW" altLang="en-US" sz="60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pPr algn="ctr"/>
            <a:endParaRPr lang="en-US" altLang="zh-TW" sz="6000" dirty="0" smtClean="0">
              <a:solidFill>
                <a:schemeClr val="tx1"/>
              </a:solidFill>
            </a:endParaRPr>
          </a:p>
          <a:p>
            <a:pPr algn="ctr"/>
            <a:endParaRPr lang="en-US" altLang="zh-TW" sz="6000" dirty="0" smtClean="0">
              <a:solidFill>
                <a:schemeClr val="tx1"/>
              </a:solidFill>
            </a:endParaRPr>
          </a:p>
          <a:p>
            <a:pPr algn="ctr"/>
            <a:r>
              <a:rPr lang="zh-TW" altLang="en-US" sz="7000" dirty="0" smtClean="0">
                <a:solidFill>
                  <a:schemeClr val="tx1"/>
                </a:solidFill>
              </a:rPr>
              <a:t>陳富貴老師</a:t>
            </a:r>
            <a:endParaRPr lang="en-US" altLang="zh-TW" sz="7000" dirty="0" smtClean="0">
              <a:solidFill>
                <a:schemeClr val="tx1"/>
              </a:solidFill>
            </a:endParaRPr>
          </a:p>
          <a:p>
            <a:pPr algn="ctr"/>
            <a:endParaRPr lang="zh-TW" altLang="en-US" sz="6000" dirty="0">
              <a:solidFill>
                <a:schemeClr val="tx1"/>
              </a:solidFill>
            </a:endParaRPr>
          </a:p>
        </p:txBody>
      </p:sp>
      <p:pic>
        <p:nvPicPr>
          <p:cNvPr id="4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5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zh-TW" altLang="en-US" sz="6000" dirty="0" smtClean="0"/>
              <a:t>國語翻譯</a:t>
            </a:r>
            <a:endParaRPr lang="zh-TW" altLang="en-US" sz="60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9"/>
            <a:ext cx="9144000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036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40768"/>
            <a:ext cx="8964488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曲</a:t>
            </a:r>
          </a:p>
        </p:txBody>
      </p:sp>
    </p:spTree>
    <p:extLst>
      <p:ext uri="{BB962C8B-B14F-4D97-AF65-F5344CB8AC3E}">
        <p14:creationId xmlns:p14="http://schemas.microsoft.com/office/powerpoint/2010/main" val="417290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範</a:t>
            </a:r>
            <a:r>
              <a:rPr lang="zh-TW" altLang="en-US" dirty="0" smtClean="0"/>
              <a:t>唸</a:t>
            </a:r>
            <a:endParaRPr lang="zh-TW" altLang="en-US" dirty="0"/>
          </a:p>
        </p:txBody>
      </p:sp>
      <p:pic>
        <p:nvPicPr>
          <p:cNvPr id="5" name="內容版面配置區 4" descr="真平閩南語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4644008" cy="5445224"/>
          </a:xfrm>
        </p:spPr>
      </p:pic>
      <p:pic>
        <p:nvPicPr>
          <p:cNvPr id="6" name="內容版面配置區 5" descr="真平閩南語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12776"/>
            <a:ext cx="4495800" cy="5445224"/>
          </a:xfrm>
        </p:spPr>
      </p:pic>
      <p:pic>
        <p:nvPicPr>
          <p:cNvPr id="7" name="2-5課-4財-領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8" name="2-5課-4財-領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99792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76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5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領唸</a:t>
            </a:r>
            <a:r>
              <a:rPr lang="en-US" altLang="zh-TW" dirty="0" smtClean="0"/>
              <a:t>&amp;</a:t>
            </a:r>
            <a:r>
              <a:rPr lang="zh-TW" altLang="en-US" dirty="0" smtClean="0"/>
              <a:t>試唸</a:t>
            </a:r>
            <a:endParaRPr lang="zh-TW" altLang="en-US" dirty="0"/>
          </a:p>
        </p:txBody>
      </p:sp>
      <p:pic>
        <p:nvPicPr>
          <p:cNvPr id="5" name="內容版面配置區 4" descr="真平閩南語"/>
          <p:cNvPicPr>
            <a:picLocks noGrp="1" noChangeAspect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4644008" cy="5445224"/>
          </a:xfrm>
        </p:spPr>
      </p:pic>
      <p:pic>
        <p:nvPicPr>
          <p:cNvPr id="6" name="內容版面配置區 5" descr="真平閩南語"/>
          <p:cNvPicPr>
            <a:picLocks noGrp="1" noChangeAspect="1"/>
          </p:cNvPicPr>
          <p:nvPr>
            <p:ph sz="half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12776"/>
            <a:ext cx="4495800" cy="5445224"/>
          </a:xfrm>
        </p:spPr>
      </p:pic>
      <p:pic>
        <p:nvPicPr>
          <p:cNvPr id="7" name="2-5課-4財-領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2-5課-4財-領&amp;試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23728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6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5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7148"/>
            <a:ext cx="9144000" cy="4843703"/>
          </a:xfrm>
          <a:prstGeom prst="rect">
            <a:avLst/>
          </a:prstGeom>
        </p:spPr>
      </p:pic>
      <p:pic>
        <p:nvPicPr>
          <p:cNvPr id="3" name="圖片 2" descr="真平閩南語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4005"/>
            <a:ext cx="9144000" cy="4913394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7148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綴咧唸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1235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7148"/>
            <a:ext cx="9144000" cy="4843703"/>
          </a:xfrm>
          <a:prstGeom prst="rect">
            <a:avLst/>
          </a:prstGeom>
        </p:spPr>
      </p:pic>
      <p:pic>
        <p:nvPicPr>
          <p:cNvPr id="3" name="圖片 2" descr="真平閩南語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1866"/>
            <a:ext cx="9396340" cy="5048985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7148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綴咧唸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8000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畫面剪輯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2736"/>
            <a:ext cx="8856984" cy="3096344"/>
          </a:xfrm>
        </p:spPr>
      </p:pic>
      <p:pic>
        <p:nvPicPr>
          <p:cNvPr id="5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4221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9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4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492896"/>
            <a:ext cx="6768752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4293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2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5" y="3200400"/>
            <a:ext cx="4133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060848"/>
            <a:ext cx="648072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1216" y="4554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76872"/>
            <a:ext cx="6336703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88023" y="4581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5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3600" dirty="0">
                <a:solidFill>
                  <a:srgbClr val="4E5B6F"/>
                </a:solidFill>
              </a:rPr>
              <a:t>第</a:t>
            </a:r>
            <a:r>
              <a:rPr lang="en-US" altLang="zh-TW" sz="3600" dirty="0">
                <a:solidFill>
                  <a:srgbClr val="4E5B6F"/>
                </a:solidFill>
              </a:rPr>
              <a:t>2</a:t>
            </a:r>
            <a:r>
              <a:rPr lang="zh-TW" altLang="en-US" sz="3600" dirty="0">
                <a:solidFill>
                  <a:srgbClr val="4E5B6F"/>
                </a:solidFill>
              </a:rPr>
              <a:t>冊第五課  我的</a:t>
            </a:r>
            <a:r>
              <a:rPr lang="zh-TW" altLang="en-US" sz="3600" dirty="0" smtClean="0">
                <a:solidFill>
                  <a:srgbClr val="4E5B6F"/>
                </a:solidFill>
              </a:rPr>
              <a:t>身軀</a:t>
            </a:r>
            <a:r>
              <a:rPr lang="en-US" altLang="zh-TW" sz="3600" dirty="0">
                <a:solidFill>
                  <a:srgbClr val="4E5B6F"/>
                </a:solidFill>
              </a:rPr>
              <a:t>(</a:t>
            </a:r>
            <a:r>
              <a:rPr lang="zh-TW" altLang="en-US" sz="3600" dirty="0">
                <a:solidFill>
                  <a:srgbClr val="4E5B6F"/>
                </a:solidFill>
              </a:rPr>
              <a:t>四</a:t>
            </a:r>
            <a:r>
              <a:rPr lang="en-US" altLang="zh-TW" sz="3600" dirty="0">
                <a:solidFill>
                  <a:srgbClr val="4E5B6F"/>
                </a:solidFill>
              </a:rPr>
              <a:t>)</a:t>
            </a:r>
            <a:br>
              <a:rPr lang="en-US" altLang="zh-TW" sz="3600" dirty="0">
                <a:solidFill>
                  <a:srgbClr val="4E5B6F"/>
                </a:solidFill>
              </a:rPr>
            </a:br>
            <a:r>
              <a:rPr lang="zh-TW" altLang="en-US" sz="4400" kern="100" dirty="0" smtClean="0">
                <a:solidFill>
                  <a:prstClr val="black"/>
                </a:solidFill>
                <a:latin typeface="標楷體"/>
                <a:ea typeface="新細明體"/>
              </a:rPr>
              <a:t>唸謠</a:t>
            </a:r>
            <a:r>
              <a:rPr lang="zh-TW" altLang="en-US" sz="4400" kern="100" dirty="0" smtClean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教學 阿財天頂跋落來</a:t>
            </a:r>
            <a:endParaRPr lang="zh-TW" altLang="en-US" sz="60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16832"/>
            <a:ext cx="5616623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2-5課-頭4財-1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1680" y="476672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52432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4046"/>
            <a:ext cx="9144000" cy="482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9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7426325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2440" y="4653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3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3041650"/>
            <a:ext cx="61087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7680" y="38510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0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5" y="2979738"/>
            <a:ext cx="6280150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4149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3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畫面剪輯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784" y="3410681"/>
            <a:ext cx="6306431" cy="905001"/>
          </a:xfrm>
        </p:spPr>
      </p:pic>
      <p:pic>
        <p:nvPicPr>
          <p:cNvPr id="5" name="錄製的聲音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82440" y="4365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059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2901950"/>
            <a:ext cx="6084887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6406" y="3956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0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領唸</a:t>
            </a:r>
            <a:r>
              <a:rPr lang="en-US" altLang="zh-TW" dirty="0" smtClean="0"/>
              <a:t>&amp;</a:t>
            </a:r>
            <a:r>
              <a:rPr lang="zh-TW" altLang="en-US" dirty="0" smtClean="0"/>
              <a:t>試唸</a:t>
            </a:r>
            <a:endParaRPr lang="zh-TW" altLang="en-US" dirty="0"/>
          </a:p>
        </p:txBody>
      </p:sp>
      <p:pic>
        <p:nvPicPr>
          <p:cNvPr id="5" name="內容版面配置區 4" descr="真平閩南語"/>
          <p:cNvPicPr>
            <a:picLocks noGrp="1" noChangeAspect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4644008" cy="5445224"/>
          </a:xfrm>
        </p:spPr>
      </p:pic>
      <p:pic>
        <p:nvPicPr>
          <p:cNvPr id="6" name="內容版面配置區 5" descr="真平閩南語"/>
          <p:cNvPicPr>
            <a:picLocks noGrp="1" noChangeAspect="1"/>
          </p:cNvPicPr>
          <p:nvPr>
            <p:ph sz="half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12776"/>
            <a:ext cx="4495800" cy="5445224"/>
          </a:xfrm>
        </p:spPr>
      </p:pic>
      <p:pic>
        <p:nvPicPr>
          <p:cNvPr id="7" name="2-5課-4財-領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2-5課-4財-領&amp;試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23728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0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5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idx="4294967295"/>
          </p:nvPr>
        </p:nvSpPr>
        <p:spPr>
          <a:xfrm>
            <a:off x="0" y="1935166"/>
            <a:ext cx="8229600" cy="4389437"/>
          </a:xfrm>
        </p:spPr>
        <p:txBody>
          <a:bodyPr>
            <a:normAutofit/>
          </a:bodyPr>
          <a:lstStyle/>
          <a:p>
            <a:r>
              <a:rPr lang="zh-TW" altLang="en-US" sz="8800" dirty="0" smtClean="0"/>
              <a:t>感謝收看</a:t>
            </a:r>
            <a:endParaRPr lang="en-US" altLang="zh-TW" sz="8800" dirty="0" smtClean="0"/>
          </a:p>
          <a:p>
            <a:r>
              <a:rPr lang="zh-TW" altLang="en-US" sz="8800" dirty="0" smtClean="0"/>
              <a:t>再會</a:t>
            </a:r>
            <a:endParaRPr lang="zh-TW" altLang="en-US" sz="8800" dirty="0"/>
          </a:p>
        </p:txBody>
      </p:sp>
    </p:spTree>
    <p:extLst>
      <p:ext uri="{BB962C8B-B14F-4D97-AF65-F5344CB8AC3E}">
        <p14:creationId xmlns:p14="http://schemas.microsoft.com/office/powerpoint/2010/main" val="9981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74"/>
          <p:cNvPicPr>
            <a:picLocks noGrp="1" noChangeAspect="1"/>
          </p:cNvPicPr>
          <p:nvPr isPhoto="1"/>
        </p:nvPicPr>
        <p:blipFill rotWithShape="1"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68"/>
          <a:stretch/>
        </p:blipFill>
        <p:spPr>
          <a:xfrm>
            <a:off x="6297293" y="931070"/>
            <a:ext cx="2846717" cy="5926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圖片 3" descr="74"/>
          <p:cNvPicPr>
            <a:picLocks noGrp="1" noChangeAspect="1"/>
          </p:cNvPicPr>
          <p:nvPr isPhoto="1"/>
        </p:nvPicPr>
        <p:blipFill rotWithShape="1"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26" r="31132"/>
          <a:stretch/>
        </p:blipFill>
        <p:spPr>
          <a:xfrm>
            <a:off x="0" y="4624033"/>
            <a:ext cx="6297282" cy="2233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圖片 4" descr="74"/>
          <p:cNvPicPr>
            <a:picLocks noGrp="1" noChangeAspect="1"/>
          </p:cNvPicPr>
          <p:nvPr isPhoto="1"/>
        </p:nvPicPr>
        <p:blipFill rotWithShape="1"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3" b="67143"/>
          <a:stretch/>
        </p:blipFill>
        <p:spPr>
          <a:xfrm>
            <a:off x="0" y="931071"/>
            <a:ext cx="9144000" cy="1322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 descr="74"/>
          <p:cNvPicPr>
            <a:picLocks noGrp="1" noChangeAspect="1"/>
          </p:cNvPicPr>
          <p:nvPr isPhoto="1"/>
        </p:nvPicPr>
        <p:blipFill rotWithShape="1"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365"/>
          <a:stretch/>
        </p:blipFill>
        <p:spPr>
          <a:xfrm>
            <a:off x="-4896" y="2205444"/>
            <a:ext cx="9144000" cy="876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 descr="74"/>
          <p:cNvPicPr>
            <a:picLocks noGrp="1" noChangeAspect="1"/>
          </p:cNvPicPr>
          <p:nvPr isPhoto="1"/>
        </p:nvPicPr>
        <p:blipFill rotWithShape="1"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35" b="40446"/>
          <a:stretch/>
        </p:blipFill>
        <p:spPr>
          <a:xfrm>
            <a:off x="0" y="3129635"/>
            <a:ext cx="9144000" cy="954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片 7" descr="74"/>
          <p:cNvPicPr>
            <a:picLocks noGrp="1" noChangeAspect="1"/>
          </p:cNvPicPr>
          <p:nvPr isPhoto="1"/>
        </p:nvPicPr>
        <p:blipFill rotWithShape="1"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53"/>
          <a:stretch/>
        </p:blipFill>
        <p:spPr>
          <a:xfrm>
            <a:off x="0" y="4084172"/>
            <a:ext cx="9144000" cy="277382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標題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zh-TW" altLang="en-US" dirty="0" smtClean="0"/>
              <a:t>範唸</a:t>
            </a:r>
            <a:endParaRPr lang="zh-TW" altLang="en-US" dirty="0"/>
          </a:p>
        </p:txBody>
      </p:sp>
      <p:pic>
        <p:nvPicPr>
          <p:cNvPr id="2" name="2-5課-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39041" y="11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4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76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圓角矩形 2"/>
          <p:cNvSpPr/>
          <p:nvPr/>
        </p:nvSpPr>
        <p:spPr>
          <a:xfrm>
            <a:off x="711716" y="2384030"/>
            <a:ext cx="897104" cy="4571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7468633" y="4392332"/>
            <a:ext cx="1404155" cy="5551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6516216" y="1558246"/>
            <a:ext cx="1800200" cy="4571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5364088" y="1101071"/>
            <a:ext cx="1008112" cy="4571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3311860" y="3298382"/>
            <a:ext cx="612068" cy="5045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3563888" y="4669902"/>
            <a:ext cx="864096" cy="4571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711716" y="3382127"/>
            <a:ext cx="897104" cy="4571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1222834" y="4212727"/>
            <a:ext cx="629630" cy="4571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1222834" y="4996455"/>
            <a:ext cx="934430" cy="4571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3707904" y="5613731"/>
            <a:ext cx="576064" cy="4571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9144000" cy="6539073"/>
          </a:xfrm>
          <a:prstGeom prst="rect">
            <a:avLst/>
          </a:prstGeom>
        </p:spPr>
      </p:pic>
      <p:pic>
        <p:nvPicPr>
          <p:cNvPr id="14" name="2-5課-詞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2849" y="86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4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5400599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語詞運用</a:t>
            </a:r>
            <a:endParaRPr lang="zh-TW" altLang="en-US" dirty="0"/>
          </a:p>
        </p:txBody>
      </p:sp>
      <p:pic>
        <p:nvPicPr>
          <p:cNvPr id="7" name="2-5課-詞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5696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6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3"/>
            <a:ext cx="9144000" cy="5373217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講看覓</a:t>
            </a:r>
            <a:endParaRPr lang="zh-TW" altLang="en-US" dirty="0"/>
          </a:p>
        </p:txBody>
      </p:sp>
      <p:pic>
        <p:nvPicPr>
          <p:cNvPr id="5" name="2-5課-講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9792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8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阿財天頂跋落來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altLang="zh-TW" sz="4800" dirty="0" smtClean="0"/>
          </a:p>
          <a:p>
            <a:pPr algn="ctr"/>
            <a:endParaRPr lang="en-US" altLang="zh-TW" sz="4800" dirty="0"/>
          </a:p>
          <a:p>
            <a:pPr algn="ctr"/>
            <a:r>
              <a:rPr lang="zh-TW" altLang="en-US" sz="4800" dirty="0" smtClean="0"/>
              <a:t>唸謠教學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91741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3600" dirty="0">
                <a:solidFill>
                  <a:srgbClr val="4E5B6F"/>
                </a:solidFill>
                <a:ea typeface="微軟正黑體"/>
              </a:rPr>
              <a:t>抄下</a:t>
            </a:r>
            <a:r>
              <a:rPr lang="zh-TW" altLang="en-US" sz="3600" dirty="0">
                <a:solidFill>
                  <a:srgbClr val="002060"/>
                </a:solidFill>
                <a:ea typeface="微軟正黑體"/>
              </a:rPr>
              <a:t>注音旁</a:t>
            </a:r>
            <a:r>
              <a:rPr lang="zh-TW" altLang="en-US" sz="3600" dirty="0">
                <a:solidFill>
                  <a:srgbClr val="FF0000"/>
                </a:solidFill>
                <a:ea typeface="微軟正黑體"/>
              </a:rPr>
              <a:t>紅色的</a:t>
            </a:r>
            <a:r>
              <a:rPr lang="zh-TW" altLang="en-US" sz="3600" dirty="0">
                <a:solidFill>
                  <a:srgbClr val="002060"/>
                </a:solidFill>
                <a:ea typeface="微軟正黑體"/>
              </a:rPr>
              <a:t>閩南語符號，以利</a:t>
            </a:r>
            <a:r>
              <a:rPr lang="zh-TW" altLang="en-US" sz="3600" dirty="0" smtClean="0">
                <a:solidFill>
                  <a:srgbClr val="002060"/>
                </a:solidFill>
                <a:ea typeface="微軟正黑體"/>
              </a:rPr>
              <a:t>朗讀</a:t>
            </a:r>
            <a:r>
              <a:rPr lang="en-US" altLang="zh-TW" sz="3600" dirty="0" smtClean="0">
                <a:solidFill>
                  <a:srgbClr val="002060"/>
                </a:solidFill>
                <a:ea typeface="微軟正黑體"/>
              </a:rPr>
              <a:t/>
            </a:r>
            <a:br>
              <a:rPr lang="en-US" altLang="zh-TW" sz="3600" dirty="0" smtClean="0">
                <a:solidFill>
                  <a:srgbClr val="002060"/>
                </a:solidFill>
                <a:ea typeface="微軟正黑體"/>
              </a:rPr>
            </a:br>
            <a:r>
              <a:rPr lang="zh-TW" altLang="en-US" sz="3600" dirty="0" smtClean="0">
                <a:solidFill>
                  <a:srgbClr val="002060"/>
                </a:solidFill>
                <a:ea typeface="微軟正黑體"/>
              </a:rPr>
              <a:t>唸謠教學</a:t>
            </a:r>
            <a:r>
              <a:rPr lang="en-US" altLang="zh-TW" sz="3600" dirty="0" smtClean="0">
                <a:solidFill>
                  <a:srgbClr val="002060"/>
                </a:solidFill>
                <a:ea typeface="微軟正黑體"/>
              </a:rPr>
              <a:t>(</a:t>
            </a:r>
            <a:r>
              <a:rPr lang="zh-TW" altLang="en-US" sz="3600" dirty="0" smtClean="0">
                <a:solidFill>
                  <a:srgbClr val="002060"/>
                </a:solidFill>
                <a:ea typeface="微軟正黑體"/>
              </a:rPr>
              <a:t>說明</a:t>
            </a:r>
            <a:r>
              <a:rPr lang="en-US" altLang="zh-TW" sz="3600" dirty="0" smtClean="0">
                <a:solidFill>
                  <a:srgbClr val="002060"/>
                </a:solidFill>
                <a:ea typeface="微軟正黑體"/>
              </a:rPr>
              <a:t>)</a:t>
            </a:r>
            <a:endParaRPr lang="zh-TW" altLang="en-US" dirty="0"/>
          </a:p>
        </p:txBody>
      </p:sp>
      <p:pic>
        <p:nvPicPr>
          <p:cNvPr id="4" name="2-5課-4財-(說明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672" y="947192"/>
            <a:ext cx="609600" cy="609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8280920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616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 fontScale="90000"/>
          </a:bodyPr>
          <a:lstStyle/>
          <a:p>
            <a:r>
              <a:rPr lang="zh-TW" altLang="en-US" sz="6000" dirty="0" smtClean="0"/>
              <a:t>語詞解說</a:t>
            </a:r>
            <a:endParaRPr lang="zh-TW" altLang="en-US" sz="6000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1495425"/>
            <a:ext cx="6743700" cy="386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2-5課-4財-解說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7744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流線">
  <a:themeElements>
    <a:clrScheme name="地鐵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流線">
  <a:themeElements>
    <a:clrScheme name="地鐵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流線">
  <a:themeElements>
    <a:clrScheme name="地鐵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63</Words>
  <Application>Microsoft Office PowerPoint</Application>
  <PresentationFormat>如螢幕大小 (4:3)</PresentationFormat>
  <Paragraphs>25</Paragraphs>
  <Slides>27</Slides>
  <Notes>1</Notes>
  <HiddenSlides>0</HiddenSlides>
  <MMClips>23</MMClips>
  <ScaleCrop>false</ScaleCrop>
  <HeadingPairs>
    <vt:vector size="4" baseType="variant">
      <vt:variant>
        <vt:lpstr>佈景主題</vt:lpstr>
      </vt:variant>
      <vt:variant>
        <vt:i4>5</vt:i4>
      </vt:variant>
      <vt:variant>
        <vt:lpstr>投影片標題</vt:lpstr>
      </vt:variant>
      <vt:variant>
        <vt:i4>27</vt:i4>
      </vt:variant>
    </vt:vector>
  </HeadingPairs>
  <TitlesOfParts>
    <vt:vector size="32" baseType="lpstr">
      <vt:lpstr>1_流線</vt:lpstr>
      <vt:lpstr>流線</vt:lpstr>
      <vt:lpstr>Office 佈景主題</vt:lpstr>
      <vt:lpstr>2_流線</vt:lpstr>
      <vt:lpstr>1_Office 佈景主題</vt:lpstr>
      <vt:lpstr>110/06/24 線上補課[三重光興] 閩南語</vt:lpstr>
      <vt:lpstr>第2冊第五課  我的身軀(四) 唸謠教學 阿財天頂跋落來</vt:lpstr>
      <vt:lpstr>範唸</vt:lpstr>
      <vt:lpstr>PowerPoint 簡報</vt:lpstr>
      <vt:lpstr>語詞運用</vt:lpstr>
      <vt:lpstr>講看覓</vt:lpstr>
      <vt:lpstr> 阿財天頂跋落來</vt:lpstr>
      <vt:lpstr>抄下注音旁紅色的閩南語符號，以利朗讀 唸謠教學(說明)</vt:lpstr>
      <vt:lpstr>語詞解說</vt:lpstr>
      <vt:lpstr>國語翻譯</vt:lpstr>
      <vt:lpstr>曲</vt:lpstr>
      <vt:lpstr>範唸</vt:lpstr>
      <vt:lpstr>領唸&amp;試唸</vt:lpstr>
      <vt:lpstr>綴咧唸</vt:lpstr>
      <vt:lpstr>綴咧唸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領唸&amp;試唸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110/06/24 線上補課[三重光興] 閩南語</dc:title>
  <dc:creator>User</dc:creator>
  <cp:lastModifiedBy>User</cp:lastModifiedBy>
  <cp:revision>19</cp:revision>
  <dcterms:created xsi:type="dcterms:W3CDTF">2021-06-11T08:00:18Z</dcterms:created>
  <dcterms:modified xsi:type="dcterms:W3CDTF">2021-06-11T18:41:47Z</dcterms:modified>
</cp:coreProperties>
</file>