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tmp" ContentType="image/png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08" r:id="rId3"/>
    <p:sldMasterId id="2147483744" r:id="rId4"/>
    <p:sldMasterId id="2147483756" r:id="rId5"/>
    <p:sldMasterId id="2147483768" r:id="rId6"/>
    <p:sldMasterId id="2147483780" r:id="rId7"/>
    <p:sldMasterId id="2147483792" r:id="rId8"/>
    <p:sldMasterId id="2147483804" r:id="rId9"/>
    <p:sldMasterId id="2147483816" r:id="rId10"/>
  </p:sldMasterIdLst>
  <p:sldIdLst>
    <p:sldId id="258" r:id="rId11"/>
    <p:sldId id="259" r:id="rId12"/>
    <p:sldId id="308" r:id="rId13"/>
    <p:sldId id="307" r:id="rId14"/>
    <p:sldId id="264" r:id="rId15"/>
    <p:sldId id="265" r:id="rId16"/>
    <p:sldId id="272" r:id="rId17"/>
    <p:sldId id="273" r:id="rId18"/>
    <p:sldId id="274" r:id="rId19"/>
    <p:sldId id="275" r:id="rId20"/>
    <p:sldId id="298" r:id="rId21"/>
    <p:sldId id="299" r:id="rId22"/>
    <p:sldId id="293" r:id="rId23"/>
    <p:sldId id="302" r:id="rId24"/>
    <p:sldId id="304" r:id="rId25"/>
    <p:sldId id="296" r:id="rId26"/>
    <p:sldId id="297" r:id="rId27"/>
    <p:sldId id="277" r:id="rId28"/>
    <p:sldId id="292" r:id="rId29"/>
    <p:sldId id="280" r:id="rId30"/>
    <p:sldId id="286" r:id="rId31"/>
    <p:sldId id="287" r:id="rId32"/>
    <p:sldId id="288" r:id="rId33"/>
    <p:sldId id="289" r:id="rId34"/>
    <p:sldId id="291" r:id="rId35"/>
    <p:sldId id="290" r:id="rId36"/>
    <p:sldId id="285" r:id="rId37"/>
    <p:sldId id="300" r:id="rId38"/>
    <p:sldId id="306" r:id="rId39"/>
    <p:sldId id="305" r:id="rId40"/>
    <p:sldId id="278" r:id="rId41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 varScale="1">
        <p:scale>
          <a:sx n="72" d="100"/>
          <a:sy n="72" d="100"/>
        </p:scale>
        <p:origin x="64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20" Type="http://schemas.openxmlformats.org/officeDocument/2006/relationships/slide" Target="slides/slide10.xml"/><Relationship Id="rId41" Type="http://schemas.openxmlformats.org/officeDocument/2006/relationships/slide" Target="slides/slide3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TW" altLang="en-US"/>
              <a:t>按一下以編輯母片副標題樣式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D6ECFF">
                    <a:shade val="90000"/>
                  </a:srgbClr>
                </a:solidFill>
              </a:rPr>
              <a:pPr/>
              <a:t>2021/6/15</a:t>
            </a:fld>
            <a:endParaRPr lang="zh-TW" altLang="en-US">
              <a:solidFill>
                <a:srgbClr val="D6ECFF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D6ECFF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D6ECF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D6ECF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7504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2021/6/15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47986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685800" y="5349904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3" tIns="45717" rIns="91433" bIns="45717" anchor="t" compatLnSpc="1"/>
          <a:lstStyle/>
          <a:p>
            <a:pPr marL="0" marR="0" lvl="0" indent="0" algn="l" defTabSz="9143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9" name="標題 28"/>
          <p:cNvSpPr>
            <a:spLocks noGrp="1"/>
          </p:cNvSpPr>
          <p:nvPr>
            <p:ph type="ctrTitle"/>
          </p:nvPr>
        </p:nvSpPr>
        <p:spPr>
          <a:xfrm>
            <a:off x="508000" y="4853413"/>
            <a:ext cx="11277600" cy="1222375"/>
          </a:xfrm>
        </p:spPr>
        <p:txBody>
          <a:bodyPr anchor="t"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169" indent="0" algn="ctr">
              <a:buNone/>
            </a:lvl2pPr>
            <a:lvl3pPr marL="914337" indent="0" algn="ctr">
              <a:buNone/>
            </a:lvl3pPr>
            <a:lvl4pPr marL="1371506" indent="0" algn="ctr">
              <a:buNone/>
            </a:lvl4pPr>
            <a:lvl5pPr marL="1828675" indent="0" algn="ctr">
              <a:buNone/>
            </a:lvl5pPr>
            <a:lvl6pPr marL="2285843" indent="0" algn="ctr">
              <a:buNone/>
            </a:lvl6pPr>
            <a:lvl7pPr marL="2743012" indent="0" algn="ctr">
              <a:buNone/>
            </a:lvl7pPr>
            <a:lvl8pPr marL="3200181" indent="0" algn="ctr">
              <a:buNone/>
            </a:lvl8pPr>
            <a:lvl9pPr marL="3657349" indent="0" algn="ctr">
              <a:buNone/>
            </a:lvl9pPr>
          </a:lstStyle>
          <a:p>
            <a:r>
              <a:rPr kumimoji="0" lang="zh-TW" altLang="en-US"/>
              <a:t>按一下以編輯母片副標題樣式</a:t>
            </a:r>
            <a:endParaRPr kumimoji="0" lang="en-US"/>
          </a:p>
        </p:txBody>
      </p:sp>
      <p:sp>
        <p:nvSpPr>
          <p:cNvPr id="16" name="日期版面配置區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2021/6/15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5" name="投影片編號版面配置區 14"/>
          <p:cNvSpPr>
            <a:spLocks noGrp="1"/>
          </p:cNvSpPr>
          <p:nvPr>
            <p:ph type="sldNum" sz="quarter" idx="12"/>
          </p:nvPr>
        </p:nvSpPr>
        <p:spPr>
          <a:xfrm>
            <a:off x="10972800" y="6473953"/>
            <a:ext cx="1011936" cy="246888"/>
          </a:xfrm>
        </p:spPr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54397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標題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27" name="內容版面配置區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25" name="日期版面配置區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2021/6/15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9" name="頁尾版面配置區 18"/>
          <p:cNvSpPr>
            <a:spLocks noGrp="1"/>
          </p:cNvSpPr>
          <p:nvPr>
            <p:ph type="ftr" sz="quarter" idx="11"/>
          </p:nvPr>
        </p:nvSpPr>
        <p:spPr>
          <a:xfrm>
            <a:off x="4775200" y="76202"/>
            <a:ext cx="3860800" cy="288925"/>
          </a:xfrm>
        </p:spPr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投影片編號版面配置區 15"/>
          <p:cNvSpPr>
            <a:spLocks noGrp="1"/>
          </p:cNvSpPr>
          <p:nvPr>
            <p:ph type="sldNum" sz="quarter" idx="12"/>
          </p:nvPr>
        </p:nvSpPr>
        <p:spPr>
          <a:xfrm>
            <a:off x="10972800" y="6473953"/>
            <a:ext cx="1011936" cy="246888"/>
          </a:xfrm>
        </p:spPr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64830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685800" y="3444904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3" tIns="45717" rIns="91433" bIns="45717" anchor="t" compatLnSpc="1"/>
          <a:lstStyle/>
          <a:p>
            <a:pPr marL="0" marR="0" lvl="0" indent="0" algn="l" defTabSz="9143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6" name="文字版面配置區 5"/>
          <p:cNvSpPr>
            <a:spLocks noGrp="1"/>
          </p:cNvSpPr>
          <p:nvPr>
            <p:ph type="body" idx="1"/>
          </p:nvPr>
        </p:nvSpPr>
        <p:spPr>
          <a:xfrm>
            <a:off x="508000" y="1676401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19" name="日期版面配置區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2021/6/15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頁尾版面配置區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投影片編號版面配置區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標題 7"/>
          <p:cNvSpPr>
            <a:spLocks noGrp="1"/>
          </p:cNvSpPr>
          <p:nvPr>
            <p:ph type="title"/>
          </p:nvPr>
        </p:nvSpPr>
        <p:spPr>
          <a:xfrm>
            <a:off x="240635" y="2947087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6075833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標題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14" name="內容版面配置區 13"/>
          <p:cNvSpPr>
            <a:spLocks noGrp="1"/>
          </p:cNvSpPr>
          <p:nvPr>
            <p:ph sz="half" idx="1"/>
          </p:nvPr>
        </p:nvSpPr>
        <p:spPr>
          <a:xfrm>
            <a:off x="406401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13" name="內容版面配置區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21" name="日期版面配置區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2021/6/15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頁尾版面配置區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投影片編號版面配置區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56060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標題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13" name="文字版面配置區 12"/>
          <p:cNvSpPr>
            <a:spLocks noGrp="1"/>
          </p:cNvSpPr>
          <p:nvPr>
            <p:ph type="body" idx="1"/>
          </p:nvPr>
        </p:nvSpPr>
        <p:spPr>
          <a:xfrm>
            <a:off x="375260" y="666751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25" name="文字版面配置區 24"/>
          <p:cNvSpPr>
            <a:spLocks noGrp="1"/>
          </p:cNvSpPr>
          <p:nvPr>
            <p:ph type="body" sz="half" idx="3"/>
          </p:nvPr>
        </p:nvSpPr>
        <p:spPr>
          <a:xfrm>
            <a:off x="6193367" y="666751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375260" y="1316039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28" name="內容版面配置區 27"/>
          <p:cNvSpPr>
            <a:spLocks noGrp="1"/>
          </p:cNvSpPr>
          <p:nvPr>
            <p:ph sz="quarter" idx="4"/>
          </p:nvPr>
        </p:nvSpPr>
        <p:spPr>
          <a:xfrm>
            <a:off x="6198307" y="1316039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10" name="日期版面配置區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2021/6/15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10972801" y="6477000"/>
            <a:ext cx="1016000" cy="246888"/>
          </a:xfrm>
        </p:spPr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直線接點 10"/>
          <p:cNvSpPr>
            <a:spLocks noChangeShapeType="1"/>
          </p:cNvSpPr>
          <p:nvPr/>
        </p:nvSpPr>
        <p:spPr bwMode="auto">
          <a:xfrm>
            <a:off x="685800" y="6019802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3" tIns="45717" rIns="91433" bIns="45717" anchor="t" compatLnSpc="1"/>
          <a:lstStyle/>
          <a:p>
            <a:pPr marL="0" marR="0" lvl="0" indent="0" algn="l" defTabSz="9143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260379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標題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12" name="日期版面配置區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2021/6/15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1" name="頁尾版面配置區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01372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2021/6/15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4" name="頁尾版面配置區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09860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直線接點 7"/>
          <p:cNvSpPr>
            <a:spLocks noChangeShapeType="1"/>
          </p:cNvSpPr>
          <p:nvPr/>
        </p:nvSpPr>
        <p:spPr bwMode="auto">
          <a:xfrm>
            <a:off x="685800" y="584911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3" tIns="45717" rIns="91433" bIns="45717" anchor="t" compatLnSpc="1"/>
          <a:lstStyle/>
          <a:p>
            <a:pPr marL="0" marR="0" lvl="0" indent="0" algn="l" defTabSz="9143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2" name="標題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26" name="文字版面配置區 25"/>
          <p:cNvSpPr>
            <a:spLocks noGrp="1"/>
          </p:cNvSpPr>
          <p:nvPr>
            <p:ph type="body" idx="2"/>
          </p:nvPr>
        </p:nvSpPr>
        <p:spPr>
          <a:xfrm>
            <a:off x="609602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14" name="內容版面配置區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25" name="日期版面配置區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2021/6/15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9" name="頁尾版面配置區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27924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圖片版面配置區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TW" altLang="en-US"/>
              <a:t>按一下圖示以新增圖片</a:t>
            </a:r>
            <a:endParaRPr kumimoji="0" lang="en-US" dirty="0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2021/6/15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投影片編號版面配置區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7" name="標題 16"/>
          <p:cNvSpPr>
            <a:spLocks noGrp="1"/>
          </p:cNvSpPr>
          <p:nvPr>
            <p:ph type="title"/>
          </p:nvPr>
        </p:nvSpPr>
        <p:spPr>
          <a:xfrm>
            <a:off x="508000" y="4993761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26" name="文字版面配置區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1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72677241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2021/6/15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337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2021/6/15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25059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144000" y="549278"/>
            <a:ext cx="2438400" cy="5851525"/>
          </a:xfrm>
        </p:spPr>
        <p:txBody>
          <a:bodyPr vert="eaVert"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549278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2021/6/15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5686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1" y="1371602"/>
            <a:ext cx="10468864" cy="1828800"/>
          </a:xfrm>
          <a:ln>
            <a:noFill/>
          </a:ln>
        </p:spPr>
        <p:txBody>
          <a:bodyPr vert="horz" tIns="0" rIns="18285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8"/>
            <a:ext cx="10472928" cy="1752600"/>
          </a:xfrm>
        </p:spPr>
        <p:txBody>
          <a:bodyPr lIns="0" rIns="18285"/>
          <a:lstStyle>
            <a:lvl1pPr marL="0" marR="45714" indent="0" algn="r">
              <a:buNone/>
              <a:defRPr>
                <a:solidFill>
                  <a:schemeClr val="tx1"/>
                </a:solidFill>
              </a:defRPr>
            </a:lvl1pPr>
            <a:lvl2pPr marL="457137" indent="0" algn="ctr">
              <a:buNone/>
            </a:lvl2pPr>
            <a:lvl3pPr marL="914275" indent="0" algn="ctr">
              <a:buNone/>
            </a:lvl3pPr>
            <a:lvl4pPr marL="1371412" indent="0" algn="ctr">
              <a:buNone/>
            </a:lvl4pPr>
            <a:lvl5pPr marL="1828550" indent="0" algn="ctr">
              <a:buNone/>
            </a:lvl5pPr>
            <a:lvl6pPr marL="2285687" indent="0" algn="ctr">
              <a:buNone/>
            </a:lvl6pPr>
            <a:lvl7pPr marL="2742824" indent="0" algn="ctr">
              <a:buNone/>
            </a:lvl7pPr>
            <a:lvl8pPr marL="3199962" indent="0" algn="ctr">
              <a:buNone/>
            </a:lvl8pPr>
            <a:lvl9pPr marL="3657098" indent="0" algn="ctr">
              <a:buNone/>
            </a:lvl9pPr>
          </a:lstStyle>
          <a:p>
            <a:r>
              <a:rPr kumimoji="0" lang="zh-TW" altLang="en-US"/>
              <a:t>按一下以編輯母片副標題樣式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807F0E3-9C02-4F71-8E9C-6CBF0D569435}" type="datetimeFigureOut">
              <a:rPr lang="zh-TW" altLang="en-US" smtClean="0">
                <a:solidFill>
                  <a:srgbClr val="D6ECFF">
                    <a:shade val="90000"/>
                  </a:srgbClr>
                </a:solidFill>
              </a:rPr>
              <a:pPr>
                <a:defRPr/>
              </a:pPr>
              <a:t>2021/6/15</a:t>
            </a:fld>
            <a:endParaRPr lang="zh-TW" altLang="en-US">
              <a:solidFill>
                <a:srgbClr val="D6ECFF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srgbClr val="D6ECFF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A64D02-5C8E-45C0-9CF4-862F2E5D9650}" type="slidenum">
              <a:rPr lang="zh-TW" altLang="en-US" smtClean="0">
                <a:solidFill>
                  <a:srgbClr val="D6ECFF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D6ECF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5517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>
                <a:defRPr/>
              </a:pPr>
              <a:t>2021/6/15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8415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6"/>
            <a:ext cx="10363200" cy="1509712"/>
          </a:xfrm>
        </p:spPr>
        <p:txBody>
          <a:bodyPr lIns="45714" rIns="45714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807F0E3-9C02-4F71-8E9C-6CBF0D569435}" type="datetimeFigureOut">
              <a:rPr lang="zh-TW" altLang="en-US" smtClean="0">
                <a:solidFill>
                  <a:srgbClr val="D6ECFF">
                    <a:shade val="90000"/>
                  </a:srgbClr>
                </a:solidFill>
              </a:rPr>
              <a:pPr>
                <a:defRPr/>
              </a:pPr>
              <a:t>2021/6/15</a:t>
            </a:fld>
            <a:endParaRPr lang="zh-TW" altLang="en-US">
              <a:solidFill>
                <a:srgbClr val="D6ECFF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srgbClr val="D6ECFF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A64D02-5C8E-45C0-9CF4-862F2E5D9650}" type="slidenum">
              <a:rPr lang="zh-TW" altLang="en-US" smtClean="0">
                <a:solidFill>
                  <a:srgbClr val="D6ECFF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D6ECF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165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704088"/>
            <a:ext cx="10972800" cy="1143000"/>
          </a:xfrm>
        </p:spPr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7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7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>
                <a:defRPr/>
              </a:pPr>
              <a:t>2021/6/15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1374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704088"/>
            <a:ext cx="10972800" cy="1143000"/>
          </a:xfrm>
        </p:spPr>
        <p:txBody>
          <a:bodyPr tIns="45714" anchor="b"/>
          <a:lstStyle>
            <a:lvl1pPr>
              <a:defRPr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14" tIns="0" rIns="45714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70" y="1859760"/>
            <a:ext cx="5389033" cy="654843"/>
          </a:xfrm>
        </p:spPr>
        <p:txBody>
          <a:bodyPr lIns="45714" tIns="0" rIns="45714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1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514601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>
                <a:defRPr/>
              </a:pPr>
              <a:t>2021/6/15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9429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14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>
                <a:defRPr/>
              </a:pPr>
              <a:t>2021/6/15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1979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>
                <a:defRPr/>
              </a:pPr>
              <a:t>2021/6/15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5094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5" rIns="18285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6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>
                <a:defRPr/>
              </a:pPr>
              <a:t>2021/6/15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982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2021/6/15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4686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4" rIns="91426" bIns="45714" rtlCol="0" anchor="ctr"/>
          <a:lstStyle/>
          <a:p>
            <a:pPr marL="0" marR="0" lvl="0" indent="0" algn="ctr" defTabSz="9142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0672179" y="5359771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4" rIns="91426" bIns="45714" rtlCol="0" anchor="ctr"/>
          <a:lstStyle/>
          <a:p>
            <a:pPr marL="0" marR="0" lvl="0" indent="0" algn="ctr" defTabSz="9142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1" y="1176999"/>
            <a:ext cx="2950464" cy="1582621"/>
          </a:xfrm>
        </p:spPr>
        <p:txBody>
          <a:bodyPr vert="horz" lIns="45714" tIns="45714" rIns="45714" bIns="45714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7"/>
            <a:ext cx="2946400" cy="2179320"/>
          </a:xfrm>
        </p:spPr>
        <p:txBody>
          <a:bodyPr lIns="63998" rIns="45714" bIns="45714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>
                <a:defRPr/>
              </a:pPr>
              <a:t>2021/6/15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3"/>
            <a:ext cx="812800" cy="365125"/>
          </a:xfrm>
        </p:spPr>
        <p:txBody>
          <a:bodyPr/>
          <a:lstStyle/>
          <a:p>
            <a:pPr>
              <a:defRPr/>
            </a:pPr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TW" altLang="en-US"/>
              <a:t>按一下圖示以新增圖片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6" tIns="45714" rIns="91426" bIns="45714" anchor="t" compatLnSpc="1"/>
          <a:lstStyle/>
          <a:p>
            <a:pPr marL="0" marR="0" lvl="0" indent="0" algn="l" defTabSz="9142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842000" y="6219828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6" tIns="45714" rIns="91426" bIns="45714" anchor="t" compatLnSpc="1"/>
          <a:lstStyle/>
          <a:p>
            <a:pPr marL="0" marR="0" lvl="0" indent="0" algn="l" defTabSz="9142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7428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>
                <a:defRPr/>
              </a:pPr>
              <a:t>2021/6/15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6243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>
                <a:defRPr/>
              </a:pPr>
              <a:t>2021/6/15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0052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685800" y="5349904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3" tIns="45717" rIns="91433" bIns="45717" anchor="t" compatLnSpc="1"/>
          <a:lstStyle/>
          <a:p>
            <a:pPr marL="0" marR="0" lvl="0" indent="0" algn="l" defTabSz="9143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9" name="標題 28"/>
          <p:cNvSpPr>
            <a:spLocks noGrp="1"/>
          </p:cNvSpPr>
          <p:nvPr>
            <p:ph type="ctrTitle"/>
          </p:nvPr>
        </p:nvSpPr>
        <p:spPr>
          <a:xfrm>
            <a:off x="508000" y="4853413"/>
            <a:ext cx="11277600" cy="1222375"/>
          </a:xfrm>
        </p:spPr>
        <p:txBody>
          <a:bodyPr anchor="t"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169" indent="0" algn="ctr">
              <a:buNone/>
            </a:lvl2pPr>
            <a:lvl3pPr marL="914337" indent="0" algn="ctr">
              <a:buNone/>
            </a:lvl3pPr>
            <a:lvl4pPr marL="1371506" indent="0" algn="ctr">
              <a:buNone/>
            </a:lvl4pPr>
            <a:lvl5pPr marL="1828675" indent="0" algn="ctr">
              <a:buNone/>
            </a:lvl5pPr>
            <a:lvl6pPr marL="2285843" indent="0" algn="ctr">
              <a:buNone/>
            </a:lvl6pPr>
            <a:lvl7pPr marL="2743012" indent="0" algn="ctr">
              <a:buNone/>
            </a:lvl7pPr>
            <a:lvl8pPr marL="3200181" indent="0" algn="ctr">
              <a:buNone/>
            </a:lvl8pPr>
            <a:lvl9pPr marL="3657349" indent="0" algn="ctr">
              <a:buNone/>
            </a:lvl9pPr>
          </a:lstStyle>
          <a:p>
            <a:r>
              <a:rPr kumimoji="0" lang="zh-TW" altLang="en-US"/>
              <a:t>按一下以編輯母片副標題樣式</a:t>
            </a:r>
            <a:endParaRPr kumimoji="0" lang="en-US"/>
          </a:p>
        </p:txBody>
      </p:sp>
      <p:sp>
        <p:nvSpPr>
          <p:cNvPr id="16" name="日期版面配置區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2021/6/15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5" name="投影片編號版面配置區 14"/>
          <p:cNvSpPr>
            <a:spLocks noGrp="1"/>
          </p:cNvSpPr>
          <p:nvPr>
            <p:ph type="sldNum" sz="quarter" idx="12"/>
          </p:nvPr>
        </p:nvSpPr>
        <p:spPr>
          <a:xfrm>
            <a:off x="10972800" y="6473953"/>
            <a:ext cx="1011936" cy="246888"/>
          </a:xfrm>
        </p:spPr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2155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標題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27" name="內容版面配置區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25" name="日期版面配置區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2021/6/15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9" name="頁尾版面配置區 18"/>
          <p:cNvSpPr>
            <a:spLocks noGrp="1"/>
          </p:cNvSpPr>
          <p:nvPr>
            <p:ph type="ftr" sz="quarter" idx="11"/>
          </p:nvPr>
        </p:nvSpPr>
        <p:spPr>
          <a:xfrm>
            <a:off x="4775200" y="76202"/>
            <a:ext cx="3860800" cy="288925"/>
          </a:xfrm>
        </p:spPr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投影片編號版面配置區 15"/>
          <p:cNvSpPr>
            <a:spLocks noGrp="1"/>
          </p:cNvSpPr>
          <p:nvPr>
            <p:ph type="sldNum" sz="quarter" idx="12"/>
          </p:nvPr>
        </p:nvSpPr>
        <p:spPr>
          <a:xfrm>
            <a:off x="10972800" y="6473953"/>
            <a:ext cx="1011936" cy="246888"/>
          </a:xfrm>
        </p:spPr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1525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685800" y="3444904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3" tIns="45717" rIns="91433" bIns="45717" anchor="t" compatLnSpc="1"/>
          <a:lstStyle/>
          <a:p>
            <a:pPr marL="0" marR="0" lvl="0" indent="0" algn="l" defTabSz="9143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6" name="文字版面配置區 5"/>
          <p:cNvSpPr>
            <a:spLocks noGrp="1"/>
          </p:cNvSpPr>
          <p:nvPr>
            <p:ph type="body" idx="1"/>
          </p:nvPr>
        </p:nvSpPr>
        <p:spPr>
          <a:xfrm>
            <a:off x="508000" y="1676401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19" name="日期版面配置區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2021/6/15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頁尾版面配置區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投影片編號版面配置區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標題 7"/>
          <p:cNvSpPr>
            <a:spLocks noGrp="1"/>
          </p:cNvSpPr>
          <p:nvPr>
            <p:ph type="title"/>
          </p:nvPr>
        </p:nvSpPr>
        <p:spPr>
          <a:xfrm>
            <a:off x="240635" y="2947087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7400990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標題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14" name="內容版面配置區 13"/>
          <p:cNvSpPr>
            <a:spLocks noGrp="1"/>
          </p:cNvSpPr>
          <p:nvPr>
            <p:ph sz="half" idx="1"/>
          </p:nvPr>
        </p:nvSpPr>
        <p:spPr>
          <a:xfrm>
            <a:off x="406401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13" name="內容版面配置區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21" name="日期版面配置區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2021/6/15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頁尾版面配置區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投影片編號版面配置區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5104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標題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13" name="文字版面配置區 12"/>
          <p:cNvSpPr>
            <a:spLocks noGrp="1"/>
          </p:cNvSpPr>
          <p:nvPr>
            <p:ph type="body" idx="1"/>
          </p:nvPr>
        </p:nvSpPr>
        <p:spPr>
          <a:xfrm>
            <a:off x="375260" y="666751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25" name="文字版面配置區 24"/>
          <p:cNvSpPr>
            <a:spLocks noGrp="1"/>
          </p:cNvSpPr>
          <p:nvPr>
            <p:ph type="body" sz="half" idx="3"/>
          </p:nvPr>
        </p:nvSpPr>
        <p:spPr>
          <a:xfrm>
            <a:off x="6193367" y="666751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375260" y="1316039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28" name="內容版面配置區 27"/>
          <p:cNvSpPr>
            <a:spLocks noGrp="1"/>
          </p:cNvSpPr>
          <p:nvPr>
            <p:ph sz="quarter" idx="4"/>
          </p:nvPr>
        </p:nvSpPr>
        <p:spPr>
          <a:xfrm>
            <a:off x="6198307" y="1316039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10" name="日期版面配置區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2021/6/15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10972801" y="6477000"/>
            <a:ext cx="1016000" cy="246888"/>
          </a:xfrm>
        </p:spPr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直線接點 10"/>
          <p:cNvSpPr>
            <a:spLocks noChangeShapeType="1"/>
          </p:cNvSpPr>
          <p:nvPr/>
        </p:nvSpPr>
        <p:spPr bwMode="auto">
          <a:xfrm>
            <a:off x="685800" y="6019802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3" tIns="45717" rIns="91433" bIns="45717" anchor="t" compatLnSpc="1"/>
          <a:lstStyle/>
          <a:p>
            <a:pPr marL="0" marR="0" lvl="0" indent="0" algn="l" defTabSz="9143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01402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標題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12" name="日期版面配置區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2021/6/15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1" name="頁尾版面配置區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0717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2021/6/15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4" name="頁尾版面配置區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488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D6ECFF">
                    <a:shade val="90000"/>
                  </a:srgbClr>
                </a:solidFill>
              </a:rPr>
              <a:pPr/>
              <a:t>2021/6/15</a:t>
            </a:fld>
            <a:endParaRPr lang="zh-TW" altLang="en-US">
              <a:solidFill>
                <a:srgbClr val="D6ECFF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D6ECFF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D6ECF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D6ECF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7211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直線接點 7"/>
          <p:cNvSpPr>
            <a:spLocks noChangeShapeType="1"/>
          </p:cNvSpPr>
          <p:nvPr/>
        </p:nvSpPr>
        <p:spPr bwMode="auto">
          <a:xfrm>
            <a:off x="685800" y="584911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3" tIns="45717" rIns="91433" bIns="45717" anchor="t" compatLnSpc="1"/>
          <a:lstStyle/>
          <a:p>
            <a:pPr marL="0" marR="0" lvl="0" indent="0" algn="l" defTabSz="9143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2" name="標題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26" name="文字版面配置區 25"/>
          <p:cNvSpPr>
            <a:spLocks noGrp="1"/>
          </p:cNvSpPr>
          <p:nvPr>
            <p:ph type="body" idx="2"/>
          </p:nvPr>
        </p:nvSpPr>
        <p:spPr>
          <a:xfrm>
            <a:off x="609602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14" name="內容版面配置區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25" name="日期版面配置區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2021/6/15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9" name="頁尾版面配置區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4005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圖片版面配置區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TW" altLang="en-US"/>
              <a:t>按一下圖示以新增圖片</a:t>
            </a:r>
            <a:endParaRPr kumimoji="0" lang="en-US" dirty="0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2021/6/15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投影片編號版面配置區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7" name="標題 16"/>
          <p:cNvSpPr>
            <a:spLocks noGrp="1"/>
          </p:cNvSpPr>
          <p:nvPr>
            <p:ph type="title"/>
          </p:nvPr>
        </p:nvSpPr>
        <p:spPr>
          <a:xfrm>
            <a:off x="508000" y="4993761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26" name="文字版面配置區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1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5058933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2021/6/15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5202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144000" y="549278"/>
            <a:ext cx="2438400" cy="5851525"/>
          </a:xfrm>
        </p:spPr>
        <p:txBody>
          <a:bodyPr vert="eaVert"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549278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2021/6/15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5884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685800" y="5349904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3" tIns="45717" rIns="91433" bIns="45717" anchor="t" compatLnSpc="1"/>
          <a:lstStyle/>
          <a:p>
            <a:pPr marL="0" marR="0" lvl="0" indent="0" algn="l" defTabSz="9143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9" name="標題 28"/>
          <p:cNvSpPr>
            <a:spLocks noGrp="1"/>
          </p:cNvSpPr>
          <p:nvPr>
            <p:ph type="ctrTitle"/>
          </p:nvPr>
        </p:nvSpPr>
        <p:spPr>
          <a:xfrm>
            <a:off x="508000" y="4853413"/>
            <a:ext cx="11277600" cy="1222375"/>
          </a:xfrm>
        </p:spPr>
        <p:txBody>
          <a:bodyPr anchor="t"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169" indent="0" algn="ctr">
              <a:buNone/>
            </a:lvl2pPr>
            <a:lvl3pPr marL="914337" indent="0" algn="ctr">
              <a:buNone/>
            </a:lvl3pPr>
            <a:lvl4pPr marL="1371506" indent="0" algn="ctr">
              <a:buNone/>
            </a:lvl4pPr>
            <a:lvl5pPr marL="1828675" indent="0" algn="ctr">
              <a:buNone/>
            </a:lvl5pPr>
            <a:lvl6pPr marL="2285843" indent="0" algn="ctr">
              <a:buNone/>
            </a:lvl6pPr>
            <a:lvl7pPr marL="2743012" indent="0" algn="ctr">
              <a:buNone/>
            </a:lvl7pPr>
            <a:lvl8pPr marL="3200181" indent="0" algn="ctr">
              <a:buNone/>
            </a:lvl8pPr>
            <a:lvl9pPr marL="3657349" indent="0" algn="ctr">
              <a:buNone/>
            </a:lvl9pPr>
          </a:lstStyle>
          <a:p>
            <a:r>
              <a:rPr kumimoji="0" lang="zh-TW" altLang="en-US"/>
              <a:t>按一下以編輯母片副標題樣式</a:t>
            </a:r>
            <a:endParaRPr kumimoji="0" lang="en-US"/>
          </a:p>
        </p:txBody>
      </p:sp>
      <p:sp>
        <p:nvSpPr>
          <p:cNvPr id="16" name="日期版面配置區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2021/6/15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5" name="投影片編號版面配置區 14"/>
          <p:cNvSpPr>
            <a:spLocks noGrp="1"/>
          </p:cNvSpPr>
          <p:nvPr>
            <p:ph type="sldNum" sz="quarter" idx="12"/>
          </p:nvPr>
        </p:nvSpPr>
        <p:spPr>
          <a:xfrm>
            <a:off x="10972800" y="6473953"/>
            <a:ext cx="1011936" cy="246888"/>
          </a:xfrm>
        </p:spPr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6466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標題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27" name="內容版面配置區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25" name="日期版面配置區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2021/6/15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9" name="頁尾版面配置區 18"/>
          <p:cNvSpPr>
            <a:spLocks noGrp="1"/>
          </p:cNvSpPr>
          <p:nvPr>
            <p:ph type="ftr" sz="quarter" idx="11"/>
          </p:nvPr>
        </p:nvSpPr>
        <p:spPr>
          <a:xfrm>
            <a:off x="4775200" y="76202"/>
            <a:ext cx="3860800" cy="288925"/>
          </a:xfrm>
        </p:spPr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投影片編號版面配置區 15"/>
          <p:cNvSpPr>
            <a:spLocks noGrp="1"/>
          </p:cNvSpPr>
          <p:nvPr>
            <p:ph type="sldNum" sz="quarter" idx="12"/>
          </p:nvPr>
        </p:nvSpPr>
        <p:spPr>
          <a:xfrm>
            <a:off x="10972800" y="6473953"/>
            <a:ext cx="1011936" cy="246888"/>
          </a:xfrm>
        </p:spPr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5858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685800" y="3444904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3" tIns="45717" rIns="91433" bIns="45717" anchor="t" compatLnSpc="1"/>
          <a:lstStyle/>
          <a:p>
            <a:pPr marL="0" marR="0" lvl="0" indent="0" algn="l" defTabSz="9143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6" name="文字版面配置區 5"/>
          <p:cNvSpPr>
            <a:spLocks noGrp="1"/>
          </p:cNvSpPr>
          <p:nvPr>
            <p:ph type="body" idx="1"/>
          </p:nvPr>
        </p:nvSpPr>
        <p:spPr>
          <a:xfrm>
            <a:off x="508000" y="1676401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19" name="日期版面配置區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2021/6/15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頁尾版面配置區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投影片編號版面配置區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標題 7"/>
          <p:cNvSpPr>
            <a:spLocks noGrp="1"/>
          </p:cNvSpPr>
          <p:nvPr>
            <p:ph type="title"/>
          </p:nvPr>
        </p:nvSpPr>
        <p:spPr>
          <a:xfrm>
            <a:off x="240635" y="2947087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9175899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標題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14" name="內容版面配置區 13"/>
          <p:cNvSpPr>
            <a:spLocks noGrp="1"/>
          </p:cNvSpPr>
          <p:nvPr>
            <p:ph sz="half" idx="1"/>
          </p:nvPr>
        </p:nvSpPr>
        <p:spPr>
          <a:xfrm>
            <a:off x="406401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13" name="內容版面配置區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21" name="日期版面配置區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2021/6/15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頁尾版面配置區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投影片編號版面配置區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935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標題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13" name="文字版面配置區 12"/>
          <p:cNvSpPr>
            <a:spLocks noGrp="1"/>
          </p:cNvSpPr>
          <p:nvPr>
            <p:ph type="body" idx="1"/>
          </p:nvPr>
        </p:nvSpPr>
        <p:spPr>
          <a:xfrm>
            <a:off x="375260" y="666751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25" name="文字版面配置區 24"/>
          <p:cNvSpPr>
            <a:spLocks noGrp="1"/>
          </p:cNvSpPr>
          <p:nvPr>
            <p:ph type="body" sz="half" idx="3"/>
          </p:nvPr>
        </p:nvSpPr>
        <p:spPr>
          <a:xfrm>
            <a:off x="6193367" y="666751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375260" y="1316039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28" name="內容版面配置區 27"/>
          <p:cNvSpPr>
            <a:spLocks noGrp="1"/>
          </p:cNvSpPr>
          <p:nvPr>
            <p:ph sz="quarter" idx="4"/>
          </p:nvPr>
        </p:nvSpPr>
        <p:spPr>
          <a:xfrm>
            <a:off x="6198307" y="1316039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10" name="日期版面配置區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2021/6/15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10972801" y="6477000"/>
            <a:ext cx="1016000" cy="246888"/>
          </a:xfrm>
        </p:spPr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直線接點 10"/>
          <p:cNvSpPr>
            <a:spLocks noChangeShapeType="1"/>
          </p:cNvSpPr>
          <p:nvPr/>
        </p:nvSpPr>
        <p:spPr bwMode="auto">
          <a:xfrm>
            <a:off x="685800" y="6019802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3" tIns="45717" rIns="91433" bIns="45717" anchor="t" compatLnSpc="1"/>
          <a:lstStyle/>
          <a:p>
            <a:pPr marL="0" marR="0" lvl="0" indent="0" algn="l" defTabSz="9143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22111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標題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12" name="日期版面配置區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2021/6/15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1" name="頁尾版面配置區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089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2021/6/15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32136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2021/6/15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4" name="頁尾版面配置區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1511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直線接點 7"/>
          <p:cNvSpPr>
            <a:spLocks noChangeShapeType="1"/>
          </p:cNvSpPr>
          <p:nvPr/>
        </p:nvSpPr>
        <p:spPr bwMode="auto">
          <a:xfrm>
            <a:off x="685800" y="584911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3" tIns="45717" rIns="91433" bIns="45717" anchor="t" compatLnSpc="1"/>
          <a:lstStyle/>
          <a:p>
            <a:pPr marL="0" marR="0" lvl="0" indent="0" algn="l" defTabSz="9143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2" name="標題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26" name="文字版面配置區 25"/>
          <p:cNvSpPr>
            <a:spLocks noGrp="1"/>
          </p:cNvSpPr>
          <p:nvPr>
            <p:ph type="body" idx="2"/>
          </p:nvPr>
        </p:nvSpPr>
        <p:spPr>
          <a:xfrm>
            <a:off x="609602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14" name="內容版面配置區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25" name="日期版面配置區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2021/6/15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9" name="頁尾版面配置區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1237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圖片版面配置區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TW" altLang="en-US"/>
              <a:t>按一下圖示以新增圖片</a:t>
            </a:r>
            <a:endParaRPr kumimoji="0" lang="en-US" dirty="0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2021/6/15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投影片編號版面配置區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7" name="標題 16"/>
          <p:cNvSpPr>
            <a:spLocks noGrp="1"/>
          </p:cNvSpPr>
          <p:nvPr>
            <p:ph type="title"/>
          </p:nvPr>
        </p:nvSpPr>
        <p:spPr>
          <a:xfrm>
            <a:off x="508000" y="4993761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26" name="文字版面配置區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1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509091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2021/6/15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904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144000" y="549278"/>
            <a:ext cx="2438400" cy="5851525"/>
          </a:xfrm>
        </p:spPr>
        <p:txBody>
          <a:bodyPr vert="eaVert"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549278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2021/6/15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85015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685800" y="5349904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3" tIns="45717" rIns="91433" bIns="45717" anchor="t" compatLnSpc="1"/>
          <a:lstStyle/>
          <a:p>
            <a:pPr marL="0" marR="0" lvl="0" indent="0" algn="l" defTabSz="9143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9" name="標題 28"/>
          <p:cNvSpPr>
            <a:spLocks noGrp="1"/>
          </p:cNvSpPr>
          <p:nvPr>
            <p:ph type="ctrTitle"/>
          </p:nvPr>
        </p:nvSpPr>
        <p:spPr>
          <a:xfrm>
            <a:off x="508000" y="4853413"/>
            <a:ext cx="11277600" cy="1222375"/>
          </a:xfrm>
        </p:spPr>
        <p:txBody>
          <a:bodyPr anchor="t"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169" indent="0" algn="ctr">
              <a:buNone/>
            </a:lvl2pPr>
            <a:lvl3pPr marL="914337" indent="0" algn="ctr">
              <a:buNone/>
            </a:lvl3pPr>
            <a:lvl4pPr marL="1371506" indent="0" algn="ctr">
              <a:buNone/>
            </a:lvl4pPr>
            <a:lvl5pPr marL="1828675" indent="0" algn="ctr">
              <a:buNone/>
            </a:lvl5pPr>
            <a:lvl6pPr marL="2285843" indent="0" algn="ctr">
              <a:buNone/>
            </a:lvl6pPr>
            <a:lvl7pPr marL="2743012" indent="0" algn="ctr">
              <a:buNone/>
            </a:lvl7pPr>
            <a:lvl8pPr marL="3200181" indent="0" algn="ctr">
              <a:buNone/>
            </a:lvl8pPr>
            <a:lvl9pPr marL="3657349" indent="0" algn="ctr">
              <a:buNone/>
            </a:lvl9pPr>
          </a:lstStyle>
          <a:p>
            <a:r>
              <a:rPr kumimoji="0" lang="zh-TW" altLang="en-US"/>
              <a:t>按一下以編輯母片副標題樣式</a:t>
            </a:r>
            <a:endParaRPr kumimoji="0" lang="en-US"/>
          </a:p>
        </p:txBody>
      </p:sp>
      <p:sp>
        <p:nvSpPr>
          <p:cNvPr id="16" name="日期版面配置區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2021/6/15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5" name="投影片編號版面配置區 14"/>
          <p:cNvSpPr>
            <a:spLocks noGrp="1"/>
          </p:cNvSpPr>
          <p:nvPr>
            <p:ph type="sldNum" sz="quarter" idx="12"/>
          </p:nvPr>
        </p:nvSpPr>
        <p:spPr>
          <a:xfrm>
            <a:off x="10972800" y="6473953"/>
            <a:ext cx="1011936" cy="246888"/>
          </a:xfrm>
        </p:spPr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14814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標題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27" name="內容版面配置區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25" name="日期版面配置區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2021/6/15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9" name="頁尾版面配置區 18"/>
          <p:cNvSpPr>
            <a:spLocks noGrp="1"/>
          </p:cNvSpPr>
          <p:nvPr>
            <p:ph type="ftr" sz="quarter" idx="11"/>
          </p:nvPr>
        </p:nvSpPr>
        <p:spPr>
          <a:xfrm>
            <a:off x="4775200" y="76202"/>
            <a:ext cx="3860800" cy="288925"/>
          </a:xfrm>
        </p:spPr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投影片編號版面配置區 15"/>
          <p:cNvSpPr>
            <a:spLocks noGrp="1"/>
          </p:cNvSpPr>
          <p:nvPr>
            <p:ph type="sldNum" sz="quarter" idx="12"/>
          </p:nvPr>
        </p:nvSpPr>
        <p:spPr>
          <a:xfrm>
            <a:off x="10972800" y="6473953"/>
            <a:ext cx="1011936" cy="246888"/>
          </a:xfrm>
        </p:spPr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9537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685800" y="3444904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3" tIns="45717" rIns="91433" bIns="45717" anchor="t" compatLnSpc="1"/>
          <a:lstStyle/>
          <a:p>
            <a:pPr marL="0" marR="0" lvl="0" indent="0" algn="l" defTabSz="9143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6" name="文字版面配置區 5"/>
          <p:cNvSpPr>
            <a:spLocks noGrp="1"/>
          </p:cNvSpPr>
          <p:nvPr>
            <p:ph type="body" idx="1"/>
          </p:nvPr>
        </p:nvSpPr>
        <p:spPr>
          <a:xfrm>
            <a:off x="508000" y="1676401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19" name="日期版面配置區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2021/6/15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頁尾版面配置區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投影片編號版面配置區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標題 7"/>
          <p:cNvSpPr>
            <a:spLocks noGrp="1"/>
          </p:cNvSpPr>
          <p:nvPr>
            <p:ph type="title"/>
          </p:nvPr>
        </p:nvSpPr>
        <p:spPr>
          <a:xfrm>
            <a:off x="240635" y="2947087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5484173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標題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14" name="內容版面配置區 13"/>
          <p:cNvSpPr>
            <a:spLocks noGrp="1"/>
          </p:cNvSpPr>
          <p:nvPr>
            <p:ph sz="half" idx="1"/>
          </p:nvPr>
        </p:nvSpPr>
        <p:spPr>
          <a:xfrm>
            <a:off x="406401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13" name="內容版面配置區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21" name="日期版面配置區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2021/6/15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頁尾版面配置區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投影片編號版面配置區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00659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標題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13" name="文字版面配置區 12"/>
          <p:cNvSpPr>
            <a:spLocks noGrp="1"/>
          </p:cNvSpPr>
          <p:nvPr>
            <p:ph type="body" idx="1"/>
          </p:nvPr>
        </p:nvSpPr>
        <p:spPr>
          <a:xfrm>
            <a:off x="375260" y="666751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25" name="文字版面配置區 24"/>
          <p:cNvSpPr>
            <a:spLocks noGrp="1"/>
          </p:cNvSpPr>
          <p:nvPr>
            <p:ph type="body" sz="half" idx="3"/>
          </p:nvPr>
        </p:nvSpPr>
        <p:spPr>
          <a:xfrm>
            <a:off x="6193367" y="666751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375260" y="1316039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28" name="內容版面配置區 27"/>
          <p:cNvSpPr>
            <a:spLocks noGrp="1"/>
          </p:cNvSpPr>
          <p:nvPr>
            <p:ph sz="quarter" idx="4"/>
          </p:nvPr>
        </p:nvSpPr>
        <p:spPr>
          <a:xfrm>
            <a:off x="6198307" y="1316039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10" name="日期版面配置區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2021/6/15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10972801" y="6477000"/>
            <a:ext cx="1016000" cy="246888"/>
          </a:xfrm>
        </p:spPr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直線接點 10"/>
          <p:cNvSpPr>
            <a:spLocks noChangeShapeType="1"/>
          </p:cNvSpPr>
          <p:nvPr/>
        </p:nvSpPr>
        <p:spPr bwMode="auto">
          <a:xfrm>
            <a:off x="685800" y="6019802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3" tIns="45717" rIns="91433" bIns="45717" anchor="t" compatLnSpc="1"/>
          <a:lstStyle/>
          <a:p>
            <a:pPr marL="0" marR="0" lvl="0" indent="0" algn="l" defTabSz="9143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0219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2021/6/15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93582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標題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12" name="日期版面配置區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2021/6/15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1" name="頁尾版面配置區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98920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2021/6/15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4" name="頁尾版面配置區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87621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直線接點 7"/>
          <p:cNvSpPr>
            <a:spLocks noChangeShapeType="1"/>
          </p:cNvSpPr>
          <p:nvPr/>
        </p:nvSpPr>
        <p:spPr bwMode="auto">
          <a:xfrm>
            <a:off x="685800" y="584911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3" tIns="45717" rIns="91433" bIns="45717" anchor="t" compatLnSpc="1"/>
          <a:lstStyle/>
          <a:p>
            <a:pPr marL="0" marR="0" lvl="0" indent="0" algn="l" defTabSz="9143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2" name="標題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26" name="文字版面配置區 25"/>
          <p:cNvSpPr>
            <a:spLocks noGrp="1"/>
          </p:cNvSpPr>
          <p:nvPr>
            <p:ph type="body" idx="2"/>
          </p:nvPr>
        </p:nvSpPr>
        <p:spPr>
          <a:xfrm>
            <a:off x="609602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14" name="內容版面配置區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25" name="日期版面配置區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2021/6/15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9" name="頁尾版面配置區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85356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圖片版面配置區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TW" altLang="en-US"/>
              <a:t>按一下圖示以新增圖片</a:t>
            </a:r>
            <a:endParaRPr kumimoji="0" lang="en-US" dirty="0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2021/6/15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投影片編號版面配置區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7" name="標題 16"/>
          <p:cNvSpPr>
            <a:spLocks noGrp="1"/>
          </p:cNvSpPr>
          <p:nvPr>
            <p:ph type="title"/>
          </p:nvPr>
        </p:nvSpPr>
        <p:spPr>
          <a:xfrm>
            <a:off x="508000" y="4993761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26" name="文字版面配置區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1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03213893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2021/6/15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3122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144000" y="549278"/>
            <a:ext cx="2438400" cy="5851525"/>
          </a:xfrm>
        </p:spPr>
        <p:txBody>
          <a:bodyPr vert="eaVert"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549278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2021/6/15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26316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TW" altLang="en-US"/>
              <a:t>按一下以編輯母片副標題樣式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D6ECFF">
                    <a:shade val="90000"/>
                  </a:srgbClr>
                </a:solidFill>
              </a:rPr>
              <a:pPr/>
              <a:t>2021/6/15</a:t>
            </a:fld>
            <a:endParaRPr lang="zh-TW" altLang="en-US">
              <a:solidFill>
                <a:srgbClr val="D6ECFF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D6ECFF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D6ECF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D6ECF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616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2021/6/15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32611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D6ECFF">
                    <a:shade val="90000"/>
                  </a:srgbClr>
                </a:solidFill>
              </a:rPr>
              <a:pPr/>
              <a:t>2021/6/15</a:t>
            </a:fld>
            <a:endParaRPr lang="zh-TW" altLang="en-US">
              <a:solidFill>
                <a:srgbClr val="D6ECFF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D6ECFF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D6ECF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D6ECF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4818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2021/6/15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258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2021/6/15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66382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406" y="1859816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06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2021/6/15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5310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2021/6/15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65393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2021/6/15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01711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2021/6/15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99845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9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2021/6/15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409"/>
            <a:ext cx="812800" cy="365125"/>
          </a:xfrm>
        </p:spPr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TW" altLang="en-US"/>
              <a:t>按一下圖示以新增圖片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842000" y="621988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146861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2021/6/15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65893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2021/6/15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03047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7C5FC-6019-475A-8BC3-7AC3D72405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327AD-4730-46C4-B6F7-CB6CCC92056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70907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7C5FC-6019-475A-8BC3-7AC3D72405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327AD-4730-46C4-B6F7-CB6CCC92056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82156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7C5FC-6019-475A-8BC3-7AC3D72405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327AD-4730-46C4-B6F7-CB6CCC92056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987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2021/6/15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28976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7C5FC-6019-475A-8BC3-7AC3D72405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327AD-4730-46C4-B6F7-CB6CCC92056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86926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7C5FC-6019-475A-8BC3-7AC3D72405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327AD-4730-46C4-B6F7-CB6CCC92056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06317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7C5FC-6019-475A-8BC3-7AC3D72405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327AD-4730-46C4-B6F7-CB6CCC92056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96706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7C5FC-6019-475A-8BC3-7AC3D72405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327AD-4730-46C4-B6F7-CB6CCC92056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7738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7C5FC-6019-475A-8BC3-7AC3D72405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327AD-4730-46C4-B6F7-CB6CCC92056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73685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7C5FC-6019-475A-8BC3-7AC3D72405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327AD-4730-46C4-B6F7-CB6CCC92056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77701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7C5FC-6019-475A-8BC3-7AC3D72405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327AD-4730-46C4-B6F7-CB6CCC92056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083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7C5FC-6019-475A-8BC3-7AC3D72405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327AD-4730-46C4-B6F7-CB6CCC92056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47495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7C5FC-6019-475A-8BC3-7AC3D72405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327AD-4730-46C4-B6F7-CB6CCC92056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85882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7C5FC-6019-475A-8BC3-7AC3D72405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327AD-4730-46C4-B6F7-CB6CCC92056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603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2021/6/15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48200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7C5FC-6019-475A-8BC3-7AC3D72405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327AD-4730-46C4-B6F7-CB6CCC92056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18112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7C5FC-6019-475A-8BC3-7AC3D72405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327AD-4730-46C4-B6F7-CB6CCC92056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68441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7C5FC-6019-475A-8BC3-7AC3D72405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327AD-4730-46C4-B6F7-CB6CCC92056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84598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7C5FC-6019-475A-8BC3-7AC3D72405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327AD-4730-46C4-B6F7-CB6CCC92056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50991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7C5FC-6019-475A-8BC3-7AC3D72405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327AD-4730-46C4-B6F7-CB6CCC92056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87344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7C5FC-6019-475A-8BC3-7AC3D72405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327AD-4730-46C4-B6F7-CB6CCC92056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43510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7C5FC-6019-475A-8BC3-7AC3D72405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327AD-4730-46C4-B6F7-CB6CCC92056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2845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7C5FC-6019-475A-8BC3-7AC3D72405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327AD-4730-46C4-B6F7-CB6CCC92056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64796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7C5FC-6019-475A-8BC3-7AC3D72405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327AD-4730-46C4-B6F7-CB6CCC92056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04850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685800" y="5349904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3" tIns="45717" rIns="91433" bIns="45717" anchor="t" compatLnSpc="1"/>
          <a:lstStyle/>
          <a:p>
            <a:pPr marL="0" marR="0" lvl="0" indent="0" algn="l" defTabSz="9143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9" name="標題 28"/>
          <p:cNvSpPr>
            <a:spLocks noGrp="1"/>
          </p:cNvSpPr>
          <p:nvPr>
            <p:ph type="ctrTitle"/>
          </p:nvPr>
        </p:nvSpPr>
        <p:spPr>
          <a:xfrm>
            <a:off x="508000" y="4853413"/>
            <a:ext cx="11277600" cy="1222375"/>
          </a:xfrm>
        </p:spPr>
        <p:txBody>
          <a:bodyPr anchor="t"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169" indent="0" algn="ctr">
              <a:buNone/>
            </a:lvl2pPr>
            <a:lvl3pPr marL="914337" indent="0" algn="ctr">
              <a:buNone/>
            </a:lvl3pPr>
            <a:lvl4pPr marL="1371506" indent="0" algn="ctr">
              <a:buNone/>
            </a:lvl4pPr>
            <a:lvl5pPr marL="1828675" indent="0" algn="ctr">
              <a:buNone/>
            </a:lvl5pPr>
            <a:lvl6pPr marL="2285843" indent="0" algn="ctr">
              <a:buNone/>
            </a:lvl6pPr>
            <a:lvl7pPr marL="2743012" indent="0" algn="ctr">
              <a:buNone/>
            </a:lvl7pPr>
            <a:lvl8pPr marL="3200181" indent="0" algn="ctr">
              <a:buNone/>
            </a:lvl8pPr>
            <a:lvl9pPr marL="3657349" indent="0" algn="ctr">
              <a:buNone/>
            </a:lvl9pPr>
          </a:lstStyle>
          <a:p>
            <a:r>
              <a:rPr kumimoji="0" lang="zh-TW" altLang="en-US"/>
              <a:t>按一下以編輯母片副標題樣式</a:t>
            </a:r>
            <a:endParaRPr kumimoji="0" lang="en-US"/>
          </a:p>
        </p:txBody>
      </p:sp>
      <p:sp>
        <p:nvSpPr>
          <p:cNvPr id="16" name="日期版面配置區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2021/6/15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5" name="投影片編號版面配置區 14"/>
          <p:cNvSpPr>
            <a:spLocks noGrp="1"/>
          </p:cNvSpPr>
          <p:nvPr>
            <p:ph type="sldNum" sz="quarter" idx="12"/>
          </p:nvPr>
        </p:nvSpPr>
        <p:spPr>
          <a:xfrm>
            <a:off x="10972800" y="6473953"/>
            <a:ext cx="1011936" cy="246888"/>
          </a:xfrm>
        </p:spPr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584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2021/6/15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TW" altLang="en-US"/>
              <a:t>按一下圖示以新增圖片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364432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標題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27" name="內容版面配置區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25" name="日期版面配置區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2021/6/15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9" name="頁尾版面配置區 18"/>
          <p:cNvSpPr>
            <a:spLocks noGrp="1"/>
          </p:cNvSpPr>
          <p:nvPr>
            <p:ph type="ftr" sz="quarter" idx="11"/>
          </p:nvPr>
        </p:nvSpPr>
        <p:spPr>
          <a:xfrm>
            <a:off x="4775200" y="76202"/>
            <a:ext cx="3860800" cy="288925"/>
          </a:xfrm>
        </p:spPr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投影片編號版面配置區 15"/>
          <p:cNvSpPr>
            <a:spLocks noGrp="1"/>
          </p:cNvSpPr>
          <p:nvPr>
            <p:ph type="sldNum" sz="quarter" idx="12"/>
          </p:nvPr>
        </p:nvSpPr>
        <p:spPr>
          <a:xfrm>
            <a:off x="10972800" y="6473953"/>
            <a:ext cx="1011936" cy="246888"/>
          </a:xfrm>
        </p:spPr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91078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685800" y="3444904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3" tIns="45717" rIns="91433" bIns="45717" anchor="t" compatLnSpc="1"/>
          <a:lstStyle/>
          <a:p>
            <a:pPr marL="0" marR="0" lvl="0" indent="0" algn="l" defTabSz="9143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6" name="文字版面配置區 5"/>
          <p:cNvSpPr>
            <a:spLocks noGrp="1"/>
          </p:cNvSpPr>
          <p:nvPr>
            <p:ph type="body" idx="1"/>
          </p:nvPr>
        </p:nvSpPr>
        <p:spPr>
          <a:xfrm>
            <a:off x="508000" y="1676401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19" name="日期版面配置區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2021/6/15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頁尾版面配置區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投影片編號版面配置區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標題 7"/>
          <p:cNvSpPr>
            <a:spLocks noGrp="1"/>
          </p:cNvSpPr>
          <p:nvPr>
            <p:ph type="title"/>
          </p:nvPr>
        </p:nvSpPr>
        <p:spPr>
          <a:xfrm>
            <a:off x="240635" y="2947087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0181891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標題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14" name="內容版面配置區 13"/>
          <p:cNvSpPr>
            <a:spLocks noGrp="1"/>
          </p:cNvSpPr>
          <p:nvPr>
            <p:ph sz="half" idx="1"/>
          </p:nvPr>
        </p:nvSpPr>
        <p:spPr>
          <a:xfrm>
            <a:off x="406401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13" name="內容版面配置區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21" name="日期版面配置區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2021/6/15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頁尾版面配置區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投影片編號版面配置區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97738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標題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13" name="文字版面配置區 12"/>
          <p:cNvSpPr>
            <a:spLocks noGrp="1"/>
          </p:cNvSpPr>
          <p:nvPr>
            <p:ph type="body" idx="1"/>
          </p:nvPr>
        </p:nvSpPr>
        <p:spPr>
          <a:xfrm>
            <a:off x="375260" y="666751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25" name="文字版面配置區 24"/>
          <p:cNvSpPr>
            <a:spLocks noGrp="1"/>
          </p:cNvSpPr>
          <p:nvPr>
            <p:ph type="body" sz="half" idx="3"/>
          </p:nvPr>
        </p:nvSpPr>
        <p:spPr>
          <a:xfrm>
            <a:off x="6193367" y="666751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375260" y="1316039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28" name="內容版面配置區 27"/>
          <p:cNvSpPr>
            <a:spLocks noGrp="1"/>
          </p:cNvSpPr>
          <p:nvPr>
            <p:ph sz="quarter" idx="4"/>
          </p:nvPr>
        </p:nvSpPr>
        <p:spPr>
          <a:xfrm>
            <a:off x="6198307" y="1316039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10" name="日期版面配置區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2021/6/15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10972801" y="6477000"/>
            <a:ext cx="1016000" cy="246888"/>
          </a:xfrm>
        </p:spPr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直線接點 10"/>
          <p:cNvSpPr>
            <a:spLocks noChangeShapeType="1"/>
          </p:cNvSpPr>
          <p:nvPr/>
        </p:nvSpPr>
        <p:spPr bwMode="auto">
          <a:xfrm>
            <a:off x="685800" y="6019802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3" tIns="45717" rIns="91433" bIns="45717" anchor="t" compatLnSpc="1"/>
          <a:lstStyle/>
          <a:p>
            <a:pPr marL="0" marR="0" lvl="0" indent="0" algn="l" defTabSz="9143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705599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標題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12" name="日期版面配置區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2021/6/15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1" name="頁尾版面配置區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5864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2021/6/15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4" name="頁尾版面配置區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67062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直線接點 7"/>
          <p:cNvSpPr>
            <a:spLocks noChangeShapeType="1"/>
          </p:cNvSpPr>
          <p:nvPr/>
        </p:nvSpPr>
        <p:spPr bwMode="auto">
          <a:xfrm>
            <a:off x="685800" y="584911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3" tIns="45717" rIns="91433" bIns="45717" anchor="t" compatLnSpc="1"/>
          <a:lstStyle/>
          <a:p>
            <a:pPr marL="0" marR="0" lvl="0" indent="0" algn="l" defTabSz="9143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2" name="標題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26" name="文字版面配置區 25"/>
          <p:cNvSpPr>
            <a:spLocks noGrp="1"/>
          </p:cNvSpPr>
          <p:nvPr>
            <p:ph type="body" idx="2"/>
          </p:nvPr>
        </p:nvSpPr>
        <p:spPr>
          <a:xfrm>
            <a:off x="609602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14" name="內容版面配置區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25" name="日期版面配置區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2021/6/15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9" name="頁尾版面配置區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4060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圖片版面配置區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TW" altLang="en-US"/>
              <a:t>按一下圖示以新增圖片</a:t>
            </a:r>
            <a:endParaRPr kumimoji="0" lang="en-US" dirty="0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2021/6/15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投影片編號版面配置區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7" name="標題 16"/>
          <p:cNvSpPr>
            <a:spLocks noGrp="1"/>
          </p:cNvSpPr>
          <p:nvPr>
            <p:ph type="title"/>
          </p:nvPr>
        </p:nvSpPr>
        <p:spPr>
          <a:xfrm>
            <a:off x="508000" y="4993761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26" name="文字版面配置區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1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64174893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2021/6/15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13029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144000" y="549278"/>
            <a:ext cx="2438400" cy="5851525"/>
          </a:xfrm>
        </p:spPr>
        <p:txBody>
          <a:bodyPr vert="eaVert"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549278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2021/6/15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780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  <a:p>
            <a:pPr lvl="1" eaLnBrk="1" latinLnBrk="0" hangingPunct="1"/>
            <a:r>
              <a:rPr kumimoji="0" lang="zh-TW" altLang="en-US"/>
              <a:t>第二層</a:t>
            </a:r>
          </a:p>
          <a:p>
            <a:pPr lvl="2" eaLnBrk="1" latinLnBrk="0" hangingPunct="1"/>
            <a:r>
              <a:rPr kumimoji="0" lang="zh-TW" altLang="en-US"/>
              <a:t>第三層</a:t>
            </a:r>
          </a:p>
          <a:p>
            <a:pPr lvl="3" eaLnBrk="1" latinLnBrk="0" hangingPunct="1"/>
            <a:r>
              <a:rPr kumimoji="0" lang="zh-TW" altLang="en-US"/>
              <a:t>第四層</a:t>
            </a:r>
          </a:p>
          <a:p>
            <a:pPr lvl="4" eaLnBrk="1" latinLnBrk="0" hangingPunct="1"/>
            <a:r>
              <a:rPr kumimoji="0" lang="zh-TW" altLang="en-US"/>
              <a:t>第五層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2021/6/15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4782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685800" y="1050900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3" tIns="45717" rIns="91433" bIns="45717" anchor="t" compatLnSpc="1"/>
          <a:lstStyle/>
          <a:p>
            <a:pPr marL="0" marR="0" lvl="0" indent="0" algn="l" defTabSz="9143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8" name="文字版面配置區 7"/>
          <p:cNvSpPr>
            <a:spLocks noGrp="1"/>
          </p:cNvSpPr>
          <p:nvPr>
            <p:ph type="body" idx="1"/>
          </p:nvPr>
        </p:nvSpPr>
        <p:spPr>
          <a:xfrm>
            <a:off x="406401" y="1554163"/>
            <a:ext cx="11582400" cy="4525963"/>
          </a:xfrm>
          <a:prstGeom prst="rect">
            <a:avLst/>
          </a:prstGeom>
        </p:spPr>
        <p:txBody>
          <a:bodyPr vert="horz" lIns="91433" tIns="45717" rIns="91433" bIns="45717">
            <a:normAutofit/>
          </a:bodyPr>
          <a:lstStyle/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  <a:p>
            <a:pPr lvl="1" eaLnBrk="1" latinLnBrk="0" hangingPunct="1"/>
            <a:r>
              <a:rPr kumimoji="0" lang="zh-TW" altLang="en-US"/>
              <a:t>第二層</a:t>
            </a:r>
          </a:p>
          <a:p>
            <a:pPr lvl="2" eaLnBrk="1" latinLnBrk="0" hangingPunct="1"/>
            <a:r>
              <a:rPr kumimoji="0" lang="zh-TW" altLang="en-US"/>
              <a:t>第三層</a:t>
            </a:r>
          </a:p>
          <a:p>
            <a:pPr lvl="3" eaLnBrk="1" latinLnBrk="0" hangingPunct="1"/>
            <a:r>
              <a:rPr kumimoji="0" lang="zh-TW" altLang="en-US"/>
              <a:t>第四層</a:t>
            </a:r>
          </a:p>
          <a:p>
            <a:pPr lvl="4" eaLnBrk="1" latinLnBrk="0" hangingPunct="1"/>
            <a:r>
              <a:rPr kumimoji="0" lang="zh-TW" altLang="en-US"/>
              <a:t>第五層</a:t>
            </a:r>
            <a:endParaRPr kumimoji="0" lang="en-US"/>
          </a:p>
        </p:txBody>
      </p:sp>
      <p:sp>
        <p:nvSpPr>
          <p:cNvPr id="11" name="日期版面配置區 10"/>
          <p:cNvSpPr>
            <a:spLocks noGrp="1"/>
          </p:cNvSpPr>
          <p:nvPr>
            <p:ph type="dt" sz="half" idx="2"/>
          </p:nvPr>
        </p:nvSpPr>
        <p:spPr>
          <a:xfrm>
            <a:off x="8636000" y="76202"/>
            <a:ext cx="3352800" cy="288925"/>
          </a:xfrm>
          <a:prstGeom prst="rect">
            <a:avLst/>
          </a:prstGeom>
        </p:spPr>
        <p:txBody>
          <a:bodyPr vert="horz" lIns="91433" tIns="45717" rIns="91433" bIns="45717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defTabSz="914337"/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 defTabSz="914337"/>
              <a:t>2021/6/15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頁尾版面配置區 27"/>
          <p:cNvSpPr>
            <a:spLocks noGrp="1"/>
          </p:cNvSpPr>
          <p:nvPr>
            <p:ph type="ftr" sz="quarter" idx="3"/>
          </p:nvPr>
        </p:nvSpPr>
        <p:spPr>
          <a:xfrm>
            <a:off x="4165600" y="76202"/>
            <a:ext cx="4470400" cy="288925"/>
          </a:xfrm>
          <a:prstGeom prst="rect">
            <a:avLst/>
          </a:prstGeom>
        </p:spPr>
        <p:txBody>
          <a:bodyPr vert="horz" lIns="91433" tIns="45717" rIns="91433" bIns="45717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defTabSz="914337"/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4"/>
          </p:nvPr>
        </p:nvSpPr>
        <p:spPr>
          <a:xfrm>
            <a:off x="10972801" y="6477002"/>
            <a:ext cx="1016000" cy="244475"/>
          </a:xfrm>
          <a:prstGeom prst="rect">
            <a:avLst/>
          </a:prstGeom>
        </p:spPr>
        <p:txBody>
          <a:bodyPr vert="horz" lIns="91433" tIns="45717" rIns="91433" bIns="45717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defTabSz="914337"/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 defTabSz="914337"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標題版面配置區 9"/>
          <p:cNvSpPr>
            <a:spLocks noGrp="1"/>
          </p:cNvSpPr>
          <p:nvPr>
            <p:ph type="title"/>
          </p:nvPr>
        </p:nvSpPr>
        <p:spPr>
          <a:xfrm>
            <a:off x="406401" y="457200"/>
            <a:ext cx="11582400" cy="838200"/>
          </a:xfrm>
          <a:prstGeom prst="rect">
            <a:avLst/>
          </a:prstGeom>
        </p:spPr>
        <p:txBody>
          <a:bodyPr vert="horz" lIns="91433" tIns="45717" rIns="91433" bIns="45717" anchor="ctr">
            <a:normAutofit/>
          </a:bodyPr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9" name="直線接點 8"/>
          <p:cNvSpPr>
            <a:spLocks noChangeShapeType="1"/>
          </p:cNvSpPr>
          <p:nvPr/>
        </p:nvSpPr>
        <p:spPr bwMode="auto">
          <a:xfrm>
            <a:off x="685800" y="1050900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3" tIns="45717" rIns="91433" bIns="45717" anchor="t" compatLnSpc="1"/>
          <a:lstStyle/>
          <a:p>
            <a:pPr marL="0" marR="0" lvl="0" indent="0" algn="l" defTabSz="9143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2" name="直線接點 11"/>
          <p:cNvSpPr>
            <a:spLocks noChangeShapeType="1"/>
          </p:cNvSpPr>
          <p:nvPr/>
        </p:nvSpPr>
        <p:spPr bwMode="auto">
          <a:xfrm>
            <a:off x="685800" y="105798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3" tIns="45717" rIns="91433" bIns="45717" anchor="t" compatLnSpc="1"/>
          <a:lstStyle/>
          <a:p>
            <a:pPr marL="0" marR="0" lvl="0" indent="0" algn="l" defTabSz="9143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9740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877" indent="-342877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899" indent="-28573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2922" indent="-228585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091" indent="-228585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260" indent="-228585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428" indent="-228585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597" indent="-228585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8766" indent="-228585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5934" indent="-228585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0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7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4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1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8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4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6" tIns="45714" rIns="91426" bIns="45714" anchor="t" compatLnSpc="1"/>
          <a:lstStyle/>
          <a:p>
            <a:pPr marL="0" marR="0" lvl="0" indent="0" algn="l" defTabSz="9142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142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6" tIns="45714" rIns="91426" bIns="45714" anchor="t" compatLnSpc="1"/>
          <a:lstStyle/>
          <a:p>
            <a:pPr marL="0" marR="0" lvl="0" indent="0" algn="l" defTabSz="9142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3" y="704088"/>
            <a:ext cx="10972800" cy="1143000"/>
          </a:xfrm>
          <a:prstGeom prst="rect">
            <a:avLst/>
          </a:prstGeom>
        </p:spPr>
        <p:txBody>
          <a:bodyPr vert="horz" lIns="0" tIns="45714" rIns="0" bIns="0" anchor="b">
            <a:normAutofit/>
          </a:bodyPr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3" y="1935480"/>
            <a:ext cx="10972800" cy="4389120"/>
          </a:xfrm>
          <a:prstGeom prst="rect">
            <a:avLst/>
          </a:prstGeom>
        </p:spPr>
        <p:txBody>
          <a:bodyPr vert="horz" lIns="91426" tIns="45714" rIns="91426" bIns="45714">
            <a:normAutofit/>
          </a:bodyPr>
          <a:lstStyle/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  <a:p>
            <a:pPr lvl="1" eaLnBrk="1" latinLnBrk="0" hangingPunct="1"/>
            <a:r>
              <a:rPr kumimoji="0" lang="zh-TW" altLang="en-US"/>
              <a:t>第二層</a:t>
            </a:r>
          </a:p>
          <a:p>
            <a:pPr lvl="2" eaLnBrk="1" latinLnBrk="0" hangingPunct="1"/>
            <a:r>
              <a:rPr kumimoji="0" lang="zh-TW" altLang="en-US"/>
              <a:t>第三層</a:t>
            </a:r>
          </a:p>
          <a:p>
            <a:pPr lvl="3" eaLnBrk="1" latinLnBrk="0" hangingPunct="1"/>
            <a:r>
              <a:rPr kumimoji="0" lang="zh-TW" altLang="en-US"/>
              <a:t>第四層</a:t>
            </a:r>
          </a:p>
          <a:p>
            <a:pPr lvl="4" eaLnBrk="1" latinLnBrk="0" hangingPunct="1"/>
            <a:r>
              <a:rPr kumimoji="0" lang="zh-TW" altLang="en-US"/>
              <a:t>第五層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3" y="6356353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defTabSz="914275">
              <a:defRPr/>
            </a:pPr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 defTabSz="914275">
                <a:defRPr/>
              </a:pPr>
              <a:t>2021/6/15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1" y="6356353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defTabSz="914275">
              <a:defRPr/>
            </a:pPr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1" y="6356353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defTabSz="914275">
              <a:defRPr/>
            </a:pPr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 defTabSz="914275">
                <a:defRPr/>
              </a:pPr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marR="0" lvl="0" indent="0" algn="l" defTabSz="9142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marR="0" lvl="0" indent="0" algn="l" defTabSz="9142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5166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282" indent="-274282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992" indent="-246854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5" indent="-246854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556" indent="-210284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839" indent="-210284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122" indent="-210284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19977" indent="-182855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259" indent="-182855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542" indent="-182855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1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5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8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2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6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9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685800" y="1050900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3" tIns="45717" rIns="91433" bIns="45717" anchor="t" compatLnSpc="1"/>
          <a:lstStyle/>
          <a:p>
            <a:pPr marL="0" marR="0" lvl="0" indent="0" algn="l" defTabSz="9143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8" name="文字版面配置區 7"/>
          <p:cNvSpPr>
            <a:spLocks noGrp="1"/>
          </p:cNvSpPr>
          <p:nvPr>
            <p:ph type="body" idx="1"/>
          </p:nvPr>
        </p:nvSpPr>
        <p:spPr>
          <a:xfrm>
            <a:off x="406401" y="1554163"/>
            <a:ext cx="11582400" cy="4525963"/>
          </a:xfrm>
          <a:prstGeom prst="rect">
            <a:avLst/>
          </a:prstGeom>
        </p:spPr>
        <p:txBody>
          <a:bodyPr vert="horz" lIns="91433" tIns="45717" rIns="91433" bIns="45717">
            <a:normAutofit/>
          </a:bodyPr>
          <a:lstStyle/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  <a:p>
            <a:pPr lvl="1" eaLnBrk="1" latinLnBrk="0" hangingPunct="1"/>
            <a:r>
              <a:rPr kumimoji="0" lang="zh-TW" altLang="en-US"/>
              <a:t>第二層</a:t>
            </a:r>
          </a:p>
          <a:p>
            <a:pPr lvl="2" eaLnBrk="1" latinLnBrk="0" hangingPunct="1"/>
            <a:r>
              <a:rPr kumimoji="0" lang="zh-TW" altLang="en-US"/>
              <a:t>第三層</a:t>
            </a:r>
          </a:p>
          <a:p>
            <a:pPr lvl="3" eaLnBrk="1" latinLnBrk="0" hangingPunct="1"/>
            <a:r>
              <a:rPr kumimoji="0" lang="zh-TW" altLang="en-US"/>
              <a:t>第四層</a:t>
            </a:r>
          </a:p>
          <a:p>
            <a:pPr lvl="4" eaLnBrk="1" latinLnBrk="0" hangingPunct="1"/>
            <a:r>
              <a:rPr kumimoji="0" lang="zh-TW" altLang="en-US"/>
              <a:t>第五層</a:t>
            </a:r>
            <a:endParaRPr kumimoji="0" lang="en-US"/>
          </a:p>
        </p:txBody>
      </p:sp>
      <p:sp>
        <p:nvSpPr>
          <p:cNvPr id="11" name="日期版面配置區 10"/>
          <p:cNvSpPr>
            <a:spLocks noGrp="1"/>
          </p:cNvSpPr>
          <p:nvPr>
            <p:ph type="dt" sz="half" idx="2"/>
          </p:nvPr>
        </p:nvSpPr>
        <p:spPr>
          <a:xfrm>
            <a:off x="8636000" y="76202"/>
            <a:ext cx="3352800" cy="288925"/>
          </a:xfrm>
          <a:prstGeom prst="rect">
            <a:avLst/>
          </a:prstGeom>
        </p:spPr>
        <p:txBody>
          <a:bodyPr vert="horz" lIns="91433" tIns="45717" rIns="91433" bIns="45717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defTabSz="914337"/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 defTabSz="914337"/>
              <a:t>2021/6/15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頁尾版面配置區 27"/>
          <p:cNvSpPr>
            <a:spLocks noGrp="1"/>
          </p:cNvSpPr>
          <p:nvPr>
            <p:ph type="ftr" sz="quarter" idx="3"/>
          </p:nvPr>
        </p:nvSpPr>
        <p:spPr>
          <a:xfrm>
            <a:off x="4165600" y="76202"/>
            <a:ext cx="4470400" cy="288925"/>
          </a:xfrm>
          <a:prstGeom prst="rect">
            <a:avLst/>
          </a:prstGeom>
        </p:spPr>
        <p:txBody>
          <a:bodyPr vert="horz" lIns="91433" tIns="45717" rIns="91433" bIns="45717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defTabSz="914337"/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4"/>
          </p:nvPr>
        </p:nvSpPr>
        <p:spPr>
          <a:xfrm>
            <a:off x="10972801" y="6477002"/>
            <a:ext cx="1016000" cy="244475"/>
          </a:xfrm>
          <a:prstGeom prst="rect">
            <a:avLst/>
          </a:prstGeom>
        </p:spPr>
        <p:txBody>
          <a:bodyPr vert="horz" lIns="91433" tIns="45717" rIns="91433" bIns="45717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defTabSz="914337"/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 defTabSz="914337"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標題版面配置區 9"/>
          <p:cNvSpPr>
            <a:spLocks noGrp="1"/>
          </p:cNvSpPr>
          <p:nvPr>
            <p:ph type="title"/>
          </p:nvPr>
        </p:nvSpPr>
        <p:spPr>
          <a:xfrm>
            <a:off x="406401" y="457200"/>
            <a:ext cx="11582400" cy="838200"/>
          </a:xfrm>
          <a:prstGeom prst="rect">
            <a:avLst/>
          </a:prstGeom>
        </p:spPr>
        <p:txBody>
          <a:bodyPr vert="horz" lIns="91433" tIns="45717" rIns="91433" bIns="45717" anchor="ctr">
            <a:normAutofit/>
          </a:bodyPr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9" name="直線接點 8"/>
          <p:cNvSpPr>
            <a:spLocks noChangeShapeType="1"/>
          </p:cNvSpPr>
          <p:nvPr/>
        </p:nvSpPr>
        <p:spPr bwMode="auto">
          <a:xfrm>
            <a:off x="685800" y="1050900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3" tIns="45717" rIns="91433" bIns="45717" anchor="t" compatLnSpc="1"/>
          <a:lstStyle/>
          <a:p>
            <a:pPr marL="0" marR="0" lvl="0" indent="0" algn="l" defTabSz="9143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2" name="直線接點 11"/>
          <p:cNvSpPr>
            <a:spLocks noChangeShapeType="1"/>
          </p:cNvSpPr>
          <p:nvPr/>
        </p:nvSpPr>
        <p:spPr bwMode="auto">
          <a:xfrm>
            <a:off x="685800" y="105798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3" tIns="45717" rIns="91433" bIns="45717" anchor="t" compatLnSpc="1"/>
          <a:lstStyle/>
          <a:p>
            <a:pPr marL="0" marR="0" lvl="0" indent="0" algn="l" defTabSz="9143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5722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877" indent="-342877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899" indent="-28573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2922" indent="-228585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091" indent="-228585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260" indent="-228585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428" indent="-228585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597" indent="-228585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8766" indent="-228585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5934" indent="-228585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0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7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4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1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8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4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685800" y="1050900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3" tIns="45717" rIns="91433" bIns="45717" anchor="t" compatLnSpc="1"/>
          <a:lstStyle/>
          <a:p>
            <a:pPr marL="0" marR="0" lvl="0" indent="0" algn="l" defTabSz="9143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8" name="文字版面配置區 7"/>
          <p:cNvSpPr>
            <a:spLocks noGrp="1"/>
          </p:cNvSpPr>
          <p:nvPr>
            <p:ph type="body" idx="1"/>
          </p:nvPr>
        </p:nvSpPr>
        <p:spPr>
          <a:xfrm>
            <a:off x="406401" y="1554163"/>
            <a:ext cx="11582400" cy="4525963"/>
          </a:xfrm>
          <a:prstGeom prst="rect">
            <a:avLst/>
          </a:prstGeom>
        </p:spPr>
        <p:txBody>
          <a:bodyPr vert="horz" lIns="91433" tIns="45717" rIns="91433" bIns="45717">
            <a:normAutofit/>
          </a:bodyPr>
          <a:lstStyle/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  <a:p>
            <a:pPr lvl="1" eaLnBrk="1" latinLnBrk="0" hangingPunct="1"/>
            <a:r>
              <a:rPr kumimoji="0" lang="zh-TW" altLang="en-US"/>
              <a:t>第二層</a:t>
            </a:r>
          </a:p>
          <a:p>
            <a:pPr lvl="2" eaLnBrk="1" latinLnBrk="0" hangingPunct="1"/>
            <a:r>
              <a:rPr kumimoji="0" lang="zh-TW" altLang="en-US"/>
              <a:t>第三層</a:t>
            </a:r>
          </a:p>
          <a:p>
            <a:pPr lvl="3" eaLnBrk="1" latinLnBrk="0" hangingPunct="1"/>
            <a:r>
              <a:rPr kumimoji="0" lang="zh-TW" altLang="en-US"/>
              <a:t>第四層</a:t>
            </a:r>
          </a:p>
          <a:p>
            <a:pPr lvl="4" eaLnBrk="1" latinLnBrk="0" hangingPunct="1"/>
            <a:r>
              <a:rPr kumimoji="0" lang="zh-TW" altLang="en-US"/>
              <a:t>第五層</a:t>
            </a:r>
            <a:endParaRPr kumimoji="0" lang="en-US"/>
          </a:p>
        </p:txBody>
      </p:sp>
      <p:sp>
        <p:nvSpPr>
          <p:cNvPr id="11" name="日期版面配置區 10"/>
          <p:cNvSpPr>
            <a:spLocks noGrp="1"/>
          </p:cNvSpPr>
          <p:nvPr>
            <p:ph type="dt" sz="half" idx="2"/>
          </p:nvPr>
        </p:nvSpPr>
        <p:spPr>
          <a:xfrm>
            <a:off x="8636000" y="76202"/>
            <a:ext cx="3352800" cy="288925"/>
          </a:xfrm>
          <a:prstGeom prst="rect">
            <a:avLst/>
          </a:prstGeom>
        </p:spPr>
        <p:txBody>
          <a:bodyPr vert="horz" lIns="91433" tIns="45717" rIns="91433" bIns="45717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defTabSz="914337"/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 defTabSz="914337"/>
              <a:t>2021/6/15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頁尾版面配置區 27"/>
          <p:cNvSpPr>
            <a:spLocks noGrp="1"/>
          </p:cNvSpPr>
          <p:nvPr>
            <p:ph type="ftr" sz="quarter" idx="3"/>
          </p:nvPr>
        </p:nvSpPr>
        <p:spPr>
          <a:xfrm>
            <a:off x="4165600" y="76202"/>
            <a:ext cx="4470400" cy="288925"/>
          </a:xfrm>
          <a:prstGeom prst="rect">
            <a:avLst/>
          </a:prstGeom>
        </p:spPr>
        <p:txBody>
          <a:bodyPr vert="horz" lIns="91433" tIns="45717" rIns="91433" bIns="45717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defTabSz="914337"/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4"/>
          </p:nvPr>
        </p:nvSpPr>
        <p:spPr>
          <a:xfrm>
            <a:off x="10972801" y="6477002"/>
            <a:ext cx="1016000" cy="244475"/>
          </a:xfrm>
          <a:prstGeom prst="rect">
            <a:avLst/>
          </a:prstGeom>
        </p:spPr>
        <p:txBody>
          <a:bodyPr vert="horz" lIns="91433" tIns="45717" rIns="91433" bIns="45717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defTabSz="914337"/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 defTabSz="914337"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標題版面配置區 9"/>
          <p:cNvSpPr>
            <a:spLocks noGrp="1"/>
          </p:cNvSpPr>
          <p:nvPr>
            <p:ph type="title"/>
          </p:nvPr>
        </p:nvSpPr>
        <p:spPr>
          <a:xfrm>
            <a:off x="406401" y="457200"/>
            <a:ext cx="11582400" cy="838200"/>
          </a:xfrm>
          <a:prstGeom prst="rect">
            <a:avLst/>
          </a:prstGeom>
        </p:spPr>
        <p:txBody>
          <a:bodyPr vert="horz" lIns="91433" tIns="45717" rIns="91433" bIns="45717" anchor="ctr">
            <a:normAutofit/>
          </a:bodyPr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9" name="直線接點 8"/>
          <p:cNvSpPr>
            <a:spLocks noChangeShapeType="1"/>
          </p:cNvSpPr>
          <p:nvPr/>
        </p:nvSpPr>
        <p:spPr bwMode="auto">
          <a:xfrm>
            <a:off x="685800" y="1050900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3" tIns="45717" rIns="91433" bIns="45717" anchor="t" compatLnSpc="1"/>
          <a:lstStyle/>
          <a:p>
            <a:pPr marL="0" marR="0" lvl="0" indent="0" algn="l" defTabSz="9143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2" name="直線接點 11"/>
          <p:cNvSpPr>
            <a:spLocks noChangeShapeType="1"/>
          </p:cNvSpPr>
          <p:nvPr/>
        </p:nvSpPr>
        <p:spPr bwMode="auto">
          <a:xfrm>
            <a:off x="685800" y="105798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3" tIns="45717" rIns="91433" bIns="45717" anchor="t" compatLnSpc="1"/>
          <a:lstStyle/>
          <a:p>
            <a:pPr marL="0" marR="0" lvl="0" indent="0" algn="l" defTabSz="9143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987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877" indent="-342877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899" indent="-28573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2922" indent="-228585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091" indent="-228585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260" indent="-228585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428" indent="-228585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597" indent="-228585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8766" indent="-228585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5934" indent="-228585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0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7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4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1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8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4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685800" y="1050900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3" tIns="45717" rIns="91433" bIns="45717" anchor="t" compatLnSpc="1"/>
          <a:lstStyle/>
          <a:p>
            <a:pPr marL="0" marR="0" lvl="0" indent="0" algn="l" defTabSz="9143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8" name="文字版面配置區 7"/>
          <p:cNvSpPr>
            <a:spLocks noGrp="1"/>
          </p:cNvSpPr>
          <p:nvPr>
            <p:ph type="body" idx="1"/>
          </p:nvPr>
        </p:nvSpPr>
        <p:spPr>
          <a:xfrm>
            <a:off x="406401" y="1554163"/>
            <a:ext cx="11582400" cy="4525963"/>
          </a:xfrm>
          <a:prstGeom prst="rect">
            <a:avLst/>
          </a:prstGeom>
        </p:spPr>
        <p:txBody>
          <a:bodyPr vert="horz" lIns="91433" tIns="45717" rIns="91433" bIns="45717">
            <a:normAutofit/>
          </a:bodyPr>
          <a:lstStyle/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  <a:p>
            <a:pPr lvl="1" eaLnBrk="1" latinLnBrk="0" hangingPunct="1"/>
            <a:r>
              <a:rPr kumimoji="0" lang="zh-TW" altLang="en-US"/>
              <a:t>第二層</a:t>
            </a:r>
          </a:p>
          <a:p>
            <a:pPr lvl="2" eaLnBrk="1" latinLnBrk="0" hangingPunct="1"/>
            <a:r>
              <a:rPr kumimoji="0" lang="zh-TW" altLang="en-US"/>
              <a:t>第三層</a:t>
            </a:r>
          </a:p>
          <a:p>
            <a:pPr lvl="3" eaLnBrk="1" latinLnBrk="0" hangingPunct="1"/>
            <a:r>
              <a:rPr kumimoji="0" lang="zh-TW" altLang="en-US"/>
              <a:t>第四層</a:t>
            </a:r>
          </a:p>
          <a:p>
            <a:pPr lvl="4" eaLnBrk="1" latinLnBrk="0" hangingPunct="1"/>
            <a:r>
              <a:rPr kumimoji="0" lang="zh-TW" altLang="en-US"/>
              <a:t>第五層</a:t>
            </a:r>
            <a:endParaRPr kumimoji="0" lang="en-US"/>
          </a:p>
        </p:txBody>
      </p:sp>
      <p:sp>
        <p:nvSpPr>
          <p:cNvPr id="11" name="日期版面配置區 10"/>
          <p:cNvSpPr>
            <a:spLocks noGrp="1"/>
          </p:cNvSpPr>
          <p:nvPr>
            <p:ph type="dt" sz="half" idx="2"/>
          </p:nvPr>
        </p:nvSpPr>
        <p:spPr>
          <a:xfrm>
            <a:off x="8636000" y="76202"/>
            <a:ext cx="3352800" cy="288925"/>
          </a:xfrm>
          <a:prstGeom prst="rect">
            <a:avLst/>
          </a:prstGeom>
        </p:spPr>
        <p:txBody>
          <a:bodyPr vert="horz" lIns="91433" tIns="45717" rIns="91433" bIns="45717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defTabSz="914337"/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 defTabSz="914337"/>
              <a:t>2021/6/15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頁尾版面配置區 27"/>
          <p:cNvSpPr>
            <a:spLocks noGrp="1"/>
          </p:cNvSpPr>
          <p:nvPr>
            <p:ph type="ftr" sz="quarter" idx="3"/>
          </p:nvPr>
        </p:nvSpPr>
        <p:spPr>
          <a:xfrm>
            <a:off x="4165600" y="76202"/>
            <a:ext cx="4470400" cy="288925"/>
          </a:xfrm>
          <a:prstGeom prst="rect">
            <a:avLst/>
          </a:prstGeom>
        </p:spPr>
        <p:txBody>
          <a:bodyPr vert="horz" lIns="91433" tIns="45717" rIns="91433" bIns="45717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defTabSz="914337"/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4"/>
          </p:nvPr>
        </p:nvSpPr>
        <p:spPr>
          <a:xfrm>
            <a:off x="10972801" y="6477002"/>
            <a:ext cx="1016000" cy="244475"/>
          </a:xfrm>
          <a:prstGeom prst="rect">
            <a:avLst/>
          </a:prstGeom>
        </p:spPr>
        <p:txBody>
          <a:bodyPr vert="horz" lIns="91433" tIns="45717" rIns="91433" bIns="45717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defTabSz="914337"/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 defTabSz="914337"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標題版面配置區 9"/>
          <p:cNvSpPr>
            <a:spLocks noGrp="1"/>
          </p:cNvSpPr>
          <p:nvPr>
            <p:ph type="title"/>
          </p:nvPr>
        </p:nvSpPr>
        <p:spPr>
          <a:xfrm>
            <a:off x="406401" y="457200"/>
            <a:ext cx="11582400" cy="838200"/>
          </a:xfrm>
          <a:prstGeom prst="rect">
            <a:avLst/>
          </a:prstGeom>
        </p:spPr>
        <p:txBody>
          <a:bodyPr vert="horz" lIns="91433" tIns="45717" rIns="91433" bIns="45717" anchor="ctr">
            <a:normAutofit/>
          </a:bodyPr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9" name="直線接點 8"/>
          <p:cNvSpPr>
            <a:spLocks noChangeShapeType="1"/>
          </p:cNvSpPr>
          <p:nvPr/>
        </p:nvSpPr>
        <p:spPr bwMode="auto">
          <a:xfrm>
            <a:off x="685800" y="1050900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3" tIns="45717" rIns="91433" bIns="45717" anchor="t" compatLnSpc="1"/>
          <a:lstStyle/>
          <a:p>
            <a:pPr marL="0" marR="0" lvl="0" indent="0" algn="l" defTabSz="9143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2" name="直線接點 11"/>
          <p:cNvSpPr>
            <a:spLocks noChangeShapeType="1"/>
          </p:cNvSpPr>
          <p:nvPr/>
        </p:nvSpPr>
        <p:spPr bwMode="auto">
          <a:xfrm>
            <a:off x="685800" y="105798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3" tIns="45717" rIns="91433" bIns="45717" anchor="t" compatLnSpc="1"/>
          <a:lstStyle/>
          <a:p>
            <a:pPr marL="0" marR="0" lvl="0" indent="0" algn="l" defTabSz="9143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548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877" indent="-342877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899" indent="-28573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2922" indent="-228585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091" indent="-228585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260" indent="-228585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428" indent="-228585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597" indent="-228585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8766" indent="-228585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5934" indent="-228585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0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7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4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1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8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4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  <a:p>
            <a:pPr lvl="1" eaLnBrk="1" latinLnBrk="0" hangingPunct="1"/>
            <a:r>
              <a:rPr kumimoji="0" lang="zh-TW" altLang="en-US"/>
              <a:t>第二層</a:t>
            </a:r>
          </a:p>
          <a:p>
            <a:pPr lvl="2" eaLnBrk="1" latinLnBrk="0" hangingPunct="1"/>
            <a:r>
              <a:rPr kumimoji="0" lang="zh-TW" altLang="en-US"/>
              <a:t>第三層</a:t>
            </a:r>
          </a:p>
          <a:p>
            <a:pPr lvl="3" eaLnBrk="1" latinLnBrk="0" hangingPunct="1"/>
            <a:r>
              <a:rPr kumimoji="0" lang="zh-TW" altLang="en-US"/>
              <a:t>第四層</a:t>
            </a:r>
          </a:p>
          <a:p>
            <a:pPr lvl="4" eaLnBrk="1" latinLnBrk="0" hangingPunct="1"/>
            <a:r>
              <a:rPr kumimoji="0" lang="zh-TW" altLang="en-US"/>
              <a:t>第五層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409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2021/6/15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409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409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4592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F7C5FC-6019-475A-8BC3-7AC3D72405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D327AD-4730-46C4-B6F7-CB6CCC92056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611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F7C5FC-6019-475A-8BC3-7AC3D72405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D327AD-4730-46C4-B6F7-CB6CCC92056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287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685800" y="1050900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3" tIns="45717" rIns="91433" bIns="45717" anchor="t" compatLnSpc="1"/>
          <a:lstStyle/>
          <a:p>
            <a:pPr marL="0" marR="0" lvl="0" indent="0" algn="l" defTabSz="9143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8" name="文字版面配置區 7"/>
          <p:cNvSpPr>
            <a:spLocks noGrp="1"/>
          </p:cNvSpPr>
          <p:nvPr>
            <p:ph type="body" idx="1"/>
          </p:nvPr>
        </p:nvSpPr>
        <p:spPr>
          <a:xfrm>
            <a:off x="406401" y="1554163"/>
            <a:ext cx="11582400" cy="4525963"/>
          </a:xfrm>
          <a:prstGeom prst="rect">
            <a:avLst/>
          </a:prstGeom>
        </p:spPr>
        <p:txBody>
          <a:bodyPr vert="horz" lIns="91433" tIns="45717" rIns="91433" bIns="45717">
            <a:normAutofit/>
          </a:bodyPr>
          <a:lstStyle/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  <a:p>
            <a:pPr lvl="1" eaLnBrk="1" latinLnBrk="0" hangingPunct="1"/>
            <a:r>
              <a:rPr kumimoji="0" lang="zh-TW" altLang="en-US"/>
              <a:t>第二層</a:t>
            </a:r>
          </a:p>
          <a:p>
            <a:pPr lvl="2" eaLnBrk="1" latinLnBrk="0" hangingPunct="1"/>
            <a:r>
              <a:rPr kumimoji="0" lang="zh-TW" altLang="en-US"/>
              <a:t>第三層</a:t>
            </a:r>
          </a:p>
          <a:p>
            <a:pPr lvl="3" eaLnBrk="1" latinLnBrk="0" hangingPunct="1"/>
            <a:r>
              <a:rPr kumimoji="0" lang="zh-TW" altLang="en-US"/>
              <a:t>第四層</a:t>
            </a:r>
          </a:p>
          <a:p>
            <a:pPr lvl="4" eaLnBrk="1" latinLnBrk="0" hangingPunct="1"/>
            <a:r>
              <a:rPr kumimoji="0" lang="zh-TW" altLang="en-US"/>
              <a:t>第五層</a:t>
            </a:r>
            <a:endParaRPr kumimoji="0" lang="en-US"/>
          </a:p>
        </p:txBody>
      </p:sp>
      <p:sp>
        <p:nvSpPr>
          <p:cNvPr id="11" name="日期版面配置區 10"/>
          <p:cNvSpPr>
            <a:spLocks noGrp="1"/>
          </p:cNvSpPr>
          <p:nvPr>
            <p:ph type="dt" sz="half" idx="2"/>
          </p:nvPr>
        </p:nvSpPr>
        <p:spPr>
          <a:xfrm>
            <a:off x="8636000" y="76202"/>
            <a:ext cx="3352800" cy="288925"/>
          </a:xfrm>
          <a:prstGeom prst="rect">
            <a:avLst/>
          </a:prstGeom>
        </p:spPr>
        <p:txBody>
          <a:bodyPr vert="horz" lIns="91433" tIns="45717" rIns="91433" bIns="45717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defTabSz="914337"/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 defTabSz="914337"/>
              <a:t>2021/6/15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頁尾版面配置區 27"/>
          <p:cNvSpPr>
            <a:spLocks noGrp="1"/>
          </p:cNvSpPr>
          <p:nvPr>
            <p:ph type="ftr" sz="quarter" idx="3"/>
          </p:nvPr>
        </p:nvSpPr>
        <p:spPr>
          <a:xfrm>
            <a:off x="4165600" y="76202"/>
            <a:ext cx="4470400" cy="288925"/>
          </a:xfrm>
          <a:prstGeom prst="rect">
            <a:avLst/>
          </a:prstGeom>
        </p:spPr>
        <p:txBody>
          <a:bodyPr vert="horz" lIns="91433" tIns="45717" rIns="91433" bIns="45717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defTabSz="914337"/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4"/>
          </p:nvPr>
        </p:nvSpPr>
        <p:spPr>
          <a:xfrm>
            <a:off x="10972801" y="6477002"/>
            <a:ext cx="1016000" cy="244475"/>
          </a:xfrm>
          <a:prstGeom prst="rect">
            <a:avLst/>
          </a:prstGeom>
        </p:spPr>
        <p:txBody>
          <a:bodyPr vert="horz" lIns="91433" tIns="45717" rIns="91433" bIns="45717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defTabSz="914337"/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 defTabSz="914337"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標題版面配置區 9"/>
          <p:cNvSpPr>
            <a:spLocks noGrp="1"/>
          </p:cNvSpPr>
          <p:nvPr>
            <p:ph type="title"/>
          </p:nvPr>
        </p:nvSpPr>
        <p:spPr>
          <a:xfrm>
            <a:off x="406401" y="457200"/>
            <a:ext cx="11582400" cy="838200"/>
          </a:xfrm>
          <a:prstGeom prst="rect">
            <a:avLst/>
          </a:prstGeom>
        </p:spPr>
        <p:txBody>
          <a:bodyPr vert="horz" lIns="91433" tIns="45717" rIns="91433" bIns="45717" anchor="ctr">
            <a:normAutofit/>
          </a:bodyPr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9" name="直線接點 8"/>
          <p:cNvSpPr>
            <a:spLocks noChangeShapeType="1"/>
          </p:cNvSpPr>
          <p:nvPr/>
        </p:nvSpPr>
        <p:spPr bwMode="auto">
          <a:xfrm>
            <a:off x="685800" y="1050900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3" tIns="45717" rIns="91433" bIns="45717" anchor="t" compatLnSpc="1"/>
          <a:lstStyle/>
          <a:p>
            <a:pPr marL="0" marR="0" lvl="0" indent="0" algn="l" defTabSz="9143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2" name="直線接點 11"/>
          <p:cNvSpPr>
            <a:spLocks noChangeShapeType="1"/>
          </p:cNvSpPr>
          <p:nvPr/>
        </p:nvSpPr>
        <p:spPr bwMode="auto">
          <a:xfrm>
            <a:off x="685800" y="105798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3" tIns="45717" rIns="91433" bIns="45717" anchor="t" compatLnSpc="1"/>
          <a:lstStyle/>
          <a:p>
            <a:pPr marL="0" marR="0" lvl="0" indent="0" algn="l" defTabSz="9143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4708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877" indent="-342877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899" indent="-28573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2922" indent="-228585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091" indent="-228585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260" indent="-228585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428" indent="-228585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597" indent="-228585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8766" indent="-228585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5934" indent="-228585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0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7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4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1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8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4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9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6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0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6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6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9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6.png"/><Relationship Id="rId4" Type="http://schemas.openxmlformats.org/officeDocument/2006/relationships/image" Target="../media/image29.tm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6.png"/><Relationship Id="rId4" Type="http://schemas.openxmlformats.org/officeDocument/2006/relationships/image" Target="../media/image29.tm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6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6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6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6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6.pn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6.png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6.png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5" Type="http://schemas.openxmlformats.org/officeDocument/2006/relationships/image" Target="../media/image6.png"/><Relationship Id="rId4" Type="http://schemas.openxmlformats.org/officeDocument/2006/relationships/image" Target="../media/image29.tm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6.png"/><Relationship Id="rId4" Type="http://schemas.openxmlformats.org/officeDocument/2006/relationships/image" Target="../media/image29.tm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6.png"/><Relationship Id="rId4" Type="http://schemas.openxmlformats.org/officeDocument/2006/relationships/image" Target="../media/image29.tm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8.png"/><Relationship Id="rId4" Type="http://schemas.openxmlformats.org/officeDocument/2006/relationships/image" Target="../media/image7.tm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www.youtube.com/watch?v=A8XzeMGB__U" TargetMode="External"/><Relationship Id="rId1" Type="http://schemas.openxmlformats.org/officeDocument/2006/relationships/slideLayout" Target="../slideLayouts/slideLayout4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1YU8PyMqOlU" TargetMode="External"/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9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0.png"/><Relationship Id="rId4" Type="http://schemas.openxmlformats.org/officeDocument/2006/relationships/image" Target="../media/image9.tm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8.png"/><Relationship Id="rId4" Type="http://schemas.openxmlformats.org/officeDocument/2006/relationships/image" Target="../media/image11.tm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6.png"/><Relationship Id="rId4" Type="http://schemas.openxmlformats.org/officeDocument/2006/relationships/image" Target="../media/image12.tm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6.png"/><Relationship Id="rId4" Type="http://schemas.openxmlformats.org/officeDocument/2006/relationships/image" Target="../media/image14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altLang="zh-TW" sz="6000" dirty="0"/>
              <a:t>110/06/24</a:t>
            </a:r>
            <a:br>
              <a:rPr lang="en-US" altLang="zh-TW" sz="6000" dirty="0"/>
            </a:br>
            <a:r>
              <a:rPr lang="zh-TW" altLang="en-US" sz="6000" dirty="0"/>
              <a:t>線上補課</a:t>
            </a:r>
            <a:r>
              <a:rPr lang="en-US" altLang="zh-TW" sz="6000" dirty="0"/>
              <a:t>[</a:t>
            </a:r>
            <a:r>
              <a:rPr lang="zh-TW" altLang="en-US" sz="6000" dirty="0"/>
              <a:t>三重光興</a:t>
            </a:r>
            <a:r>
              <a:rPr lang="en-US" altLang="zh-TW" sz="6000" dirty="0"/>
              <a:t>]</a:t>
            </a:r>
            <a:br>
              <a:rPr lang="en-US" altLang="zh-TW" sz="6000" dirty="0"/>
            </a:br>
            <a:r>
              <a:rPr lang="zh-TW" altLang="en-US" sz="6000" dirty="0"/>
              <a:t>閩南語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55000" lnSpcReduction="20000"/>
          </a:bodyPr>
          <a:lstStyle/>
          <a:p>
            <a:pPr algn="ctr"/>
            <a:endParaRPr lang="en-US" altLang="zh-TW" sz="6000" dirty="0"/>
          </a:p>
          <a:p>
            <a:pPr algn="ctr"/>
            <a:endParaRPr lang="en-US" altLang="zh-TW" sz="6000" dirty="0"/>
          </a:p>
          <a:p>
            <a:pPr algn="ctr"/>
            <a:r>
              <a:rPr lang="zh-TW" altLang="en-US" sz="7000" dirty="0"/>
              <a:t>陳富貴老師</a:t>
            </a:r>
            <a:endParaRPr lang="en-US" altLang="zh-TW" sz="7000" dirty="0"/>
          </a:p>
          <a:p>
            <a:pPr algn="ctr"/>
            <a:endParaRPr lang="zh-TW" altLang="en-US" sz="6000" dirty="0"/>
          </a:p>
        </p:txBody>
      </p:sp>
      <p:pic>
        <p:nvPicPr>
          <p:cNvPr id="4" name="錄製的聲音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397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zh-TW" altLang="en-US" sz="7200" dirty="0"/>
              <a:t>歌謠教學</a:t>
            </a:r>
            <a:endParaRPr lang="en-US" altLang="zh-TW" sz="7200" dirty="0"/>
          </a:p>
          <a:p>
            <a:pPr marL="0" indent="0" algn="ctr">
              <a:buNone/>
            </a:pPr>
            <a:endParaRPr lang="zh-TW" altLang="en-US" sz="7200" dirty="0"/>
          </a:p>
        </p:txBody>
      </p:sp>
    </p:spTree>
    <p:extLst>
      <p:ext uri="{BB962C8B-B14F-4D97-AF65-F5344CB8AC3E}">
        <p14:creationId xmlns:p14="http://schemas.microsoft.com/office/powerpoint/2010/main" val="39470538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/>
              <a:t>豆花的由來</a:t>
            </a: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560285" y="1554163"/>
            <a:ext cx="9274630" cy="4525962"/>
          </a:xfrm>
          <a:prstGeom prst="rect">
            <a:avLst/>
          </a:prstGeom>
        </p:spPr>
      </p:pic>
      <p:pic>
        <p:nvPicPr>
          <p:cNvPr id="5" name="6-5課-豆花故事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359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3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/>
              <a:t>語詞</a:t>
            </a:r>
            <a:r>
              <a:rPr lang="en-US" altLang="zh-TW" dirty="0"/>
              <a:t>&amp;</a:t>
            </a:r>
            <a:r>
              <a:rPr lang="zh-TW" altLang="en-US" dirty="0"/>
              <a:t>問答</a:t>
            </a:r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988859" y="1978860"/>
            <a:ext cx="3118981" cy="2386709"/>
          </a:xfrm>
          <a:prstGeom prst="rect">
            <a:avLst/>
          </a:prstGeom>
        </p:spPr>
      </p:pic>
      <p:pic>
        <p:nvPicPr>
          <p:cNvPr id="10" name="內容版面配置區 9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7002048" y="4734837"/>
            <a:ext cx="5006933" cy="1991639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0410" y="1978861"/>
            <a:ext cx="2977020" cy="2386709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90000" y="1978861"/>
            <a:ext cx="3118981" cy="2624203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70385" y="4618822"/>
            <a:ext cx="3078620" cy="2254936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4618822"/>
            <a:ext cx="3217343" cy="2239178"/>
          </a:xfrm>
          <a:prstGeom prst="rect">
            <a:avLst/>
          </a:prstGeom>
        </p:spPr>
      </p:pic>
      <p:pic>
        <p:nvPicPr>
          <p:cNvPr id="12" name="6-5課-豆花語詞及問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498240" y="8444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83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sz="3600" dirty="0">
                <a:solidFill>
                  <a:srgbClr val="4E5B6F"/>
                </a:solidFill>
                <a:ea typeface="微軟正黑體"/>
              </a:rPr>
              <a:t>抄下</a:t>
            </a:r>
            <a:r>
              <a:rPr lang="zh-TW" altLang="en-US" sz="3600" dirty="0">
                <a:solidFill>
                  <a:srgbClr val="002060"/>
                </a:solidFill>
                <a:ea typeface="微軟正黑體"/>
              </a:rPr>
              <a:t>注音旁</a:t>
            </a:r>
            <a:r>
              <a:rPr lang="zh-TW" altLang="en-US" sz="3600" dirty="0">
                <a:solidFill>
                  <a:srgbClr val="FF0000"/>
                </a:solidFill>
                <a:ea typeface="微軟正黑體"/>
              </a:rPr>
              <a:t>紅色的</a:t>
            </a:r>
            <a:r>
              <a:rPr lang="zh-TW" altLang="en-US" sz="3600" dirty="0">
                <a:solidFill>
                  <a:srgbClr val="002060"/>
                </a:solidFill>
                <a:ea typeface="微軟正黑體"/>
              </a:rPr>
              <a:t>閩南語符號，以利朗讀</a:t>
            </a:r>
            <a:br>
              <a:rPr lang="en-US" altLang="zh-TW" sz="3600" dirty="0">
                <a:solidFill>
                  <a:srgbClr val="002060"/>
                </a:solidFill>
                <a:ea typeface="微軟正黑體"/>
              </a:rPr>
            </a:br>
            <a:r>
              <a:rPr lang="zh-TW" altLang="en-US" sz="3600" dirty="0">
                <a:solidFill>
                  <a:srgbClr val="002060"/>
                </a:solidFill>
                <a:ea typeface="微軟正黑體"/>
              </a:rPr>
              <a:t>唸謠教學</a:t>
            </a:r>
            <a:r>
              <a:rPr lang="en-US" altLang="zh-TW" sz="3600" dirty="0">
                <a:solidFill>
                  <a:srgbClr val="002060"/>
                </a:solidFill>
                <a:ea typeface="微軟正黑體"/>
              </a:rPr>
              <a:t>(</a:t>
            </a:r>
            <a:r>
              <a:rPr lang="zh-TW" altLang="en-US" sz="3600" dirty="0">
                <a:solidFill>
                  <a:srgbClr val="002060"/>
                </a:solidFill>
                <a:ea typeface="微軟正黑體"/>
              </a:rPr>
              <a:t>自範</a:t>
            </a:r>
            <a:r>
              <a:rPr lang="en-US" altLang="zh-TW" sz="3600" dirty="0">
                <a:solidFill>
                  <a:srgbClr val="002060"/>
                </a:solidFill>
                <a:ea typeface="微軟正黑體"/>
              </a:rPr>
              <a:t>)</a:t>
            </a:r>
            <a:endParaRPr lang="zh-TW" altLang="en-US" dirty="0"/>
          </a:p>
        </p:txBody>
      </p:sp>
      <p:pic>
        <p:nvPicPr>
          <p:cNvPr id="8" name="內容版面配置區 7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197600" y="1595501"/>
            <a:ext cx="5994400" cy="525780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00200"/>
            <a:ext cx="6197600" cy="5257799"/>
          </a:xfrm>
          <a:prstGeom prst="rect">
            <a:avLst/>
          </a:prstGeom>
        </p:spPr>
      </p:pic>
      <p:pic>
        <p:nvPicPr>
          <p:cNvPr id="4" name="6-5課-火自範">
            <a:hlinkClick r:id="" action="ppaction://media"/>
          </p:cNvPr>
          <p:cNvPicPr>
            <a:picLocks noGrp="1" noChangeAspect="1"/>
          </p:cNvPicPr>
          <p:nvPr>
            <p:ph sz="half"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34160" y="683451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2985392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說明</a:t>
            </a:r>
            <a:r>
              <a:rPr lang="en-US" altLang="zh-TW" dirty="0"/>
              <a:t>:    </a:t>
            </a:r>
            <a:r>
              <a:rPr lang="zh-TW" altLang="en-US" dirty="0"/>
              <a:t>簡上仁</a:t>
            </a:r>
            <a:r>
              <a:rPr lang="en-US" altLang="zh-TW" dirty="0"/>
              <a:t>1</a:t>
            </a:r>
            <a:endParaRPr lang="zh-TW" altLang="en-US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" y="1417638"/>
            <a:ext cx="12192000" cy="5440362"/>
          </a:xfrm>
          <a:prstGeom prst="rect">
            <a:avLst/>
          </a:prstGeom>
        </p:spPr>
      </p:pic>
      <p:pic>
        <p:nvPicPr>
          <p:cNvPr id="7" name="6-5課-火說明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03418" y="3940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427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說明</a:t>
            </a:r>
            <a:r>
              <a:rPr lang="en-US" altLang="zh-TW" dirty="0"/>
              <a:t>:    </a:t>
            </a:r>
            <a:r>
              <a:rPr lang="zh-TW" altLang="en-US" dirty="0"/>
              <a:t>簡上仁</a:t>
            </a:r>
            <a:r>
              <a:rPr lang="en-US" altLang="zh-TW" dirty="0"/>
              <a:t>2</a:t>
            </a:r>
            <a:endParaRPr lang="zh-TW" altLang="en-US" dirty="0"/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43692" y="1306287"/>
            <a:ext cx="12048308" cy="4545874"/>
          </a:xfrm>
          <a:prstGeom prst="rect">
            <a:avLst/>
          </a:prstGeom>
        </p:spPr>
      </p:pic>
      <p:pic>
        <p:nvPicPr>
          <p:cNvPr id="4" name="6-5課-火說明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16035" y="2746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768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4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836712"/>
          </a:xfrm>
        </p:spPr>
        <p:txBody>
          <a:bodyPr>
            <a:normAutofit fontScale="90000"/>
          </a:bodyPr>
          <a:lstStyle/>
          <a:p>
            <a:r>
              <a:rPr lang="zh-TW" altLang="en-US" sz="6000" dirty="0"/>
              <a:t>語詞解說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1981200" y="836713"/>
            <a:ext cx="8229600" cy="5289451"/>
          </a:xfrm>
        </p:spPr>
        <p:txBody>
          <a:bodyPr/>
          <a:lstStyle/>
          <a:p>
            <a:endParaRPr lang="en-US" altLang="zh-TW" dirty="0"/>
          </a:p>
          <a:p>
            <a:endParaRPr lang="en-US" altLang="zh-TW" dirty="0"/>
          </a:p>
          <a:p>
            <a:endParaRPr lang="zh-TW" altLang="en-US" dirty="0"/>
          </a:p>
        </p:txBody>
      </p:sp>
      <p:pic>
        <p:nvPicPr>
          <p:cNvPr id="5" name="2-5課-4財-解說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91744" y="404664"/>
            <a:ext cx="609600" cy="60960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0078" y="1584251"/>
            <a:ext cx="10459232" cy="495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679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620688"/>
          </a:xfrm>
        </p:spPr>
        <p:txBody>
          <a:bodyPr>
            <a:normAutofit fontScale="90000"/>
          </a:bodyPr>
          <a:lstStyle/>
          <a:p>
            <a:r>
              <a:rPr lang="zh-TW" altLang="en-US" sz="6000" dirty="0"/>
              <a:t>國語翻譯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816" y="1138237"/>
            <a:ext cx="10020822" cy="571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0489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畫面剪輯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372" y="1031965"/>
            <a:ext cx="9144000" cy="5995851"/>
          </a:xfrm>
          <a:prstGeom prst="rect">
            <a:avLst/>
          </a:prstGeom>
        </p:spPr>
      </p:pic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406401" y="457200"/>
            <a:ext cx="11582400" cy="404948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dirty="0"/>
              <a:t>範唸</a:t>
            </a:r>
          </a:p>
        </p:txBody>
      </p:sp>
      <p:pic>
        <p:nvPicPr>
          <p:cNvPr id="4" name="6-5課-火領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42560" y="16089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061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畫面剪輯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031966"/>
            <a:ext cx="9144000" cy="5826034"/>
          </a:xfrm>
          <a:prstGeom prst="rect">
            <a:avLst/>
          </a:prstGeom>
        </p:spPr>
      </p:pic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/>
              <a:t>領唸</a:t>
            </a:r>
          </a:p>
        </p:txBody>
      </p:sp>
      <p:pic>
        <p:nvPicPr>
          <p:cNvPr id="5" name="6-5課-火領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28869" y="422366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2411414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zh-TW" altLang="en-US" sz="4400" kern="100" dirty="0">
                <a:solidFill>
                  <a:prstClr val="black"/>
                </a:solidFill>
                <a:latin typeface="標楷體"/>
                <a:ea typeface="新細明體"/>
                <a:cs typeface="標楷體"/>
              </a:rPr>
              <a:t>第</a:t>
            </a:r>
            <a:r>
              <a:rPr lang="en-US" altLang="zh-TW" sz="4400" kern="100" dirty="0">
                <a:solidFill>
                  <a:prstClr val="black"/>
                </a:solidFill>
                <a:latin typeface="標楷體"/>
                <a:ea typeface="新細明體"/>
                <a:cs typeface="標楷體"/>
              </a:rPr>
              <a:t>6</a:t>
            </a:r>
            <a:r>
              <a:rPr lang="zh-TW" altLang="en-US" sz="4400" kern="100" dirty="0">
                <a:solidFill>
                  <a:prstClr val="black"/>
                </a:solidFill>
                <a:latin typeface="標楷體"/>
                <a:ea typeface="新細明體"/>
                <a:cs typeface="標楷體"/>
              </a:rPr>
              <a:t>冊第</a:t>
            </a:r>
            <a:r>
              <a:rPr lang="en-US" altLang="zh-TW" sz="4400" kern="100" dirty="0">
                <a:solidFill>
                  <a:prstClr val="black"/>
                </a:solidFill>
                <a:latin typeface="標楷體"/>
                <a:ea typeface="新細明體"/>
                <a:cs typeface="標楷體"/>
              </a:rPr>
              <a:t>5</a:t>
            </a:r>
            <a:r>
              <a:rPr lang="zh-TW" altLang="en-US" sz="4400" kern="100" dirty="0">
                <a:solidFill>
                  <a:prstClr val="black"/>
                </a:solidFill>
                <a:latin typeface="標楷體"/>
                <a:ea typeface="新細明體"/>
                <a:cs typeface="標楷體"/>
              </a:rPr>
              <a:t>課  踅夜市</a:t>
            </a:r>
            <a:br>
              <a:rPr lang="en-US" altLang="zh-TW" sz="4400" kern="100" dirty="0">
                <a:solidFill>
                  <a:prstClr val="black"/>
                </a:solidFill>
                <a:latin typeface="標楷體"/>
                <a:ea typeface="新細明體"/>
                <a:cs typeface="標楷體"/>
              </a:rPr>
            </a:br>
            <a:r>
              <a:rPr lang="zh-TW" altLang="en-US" sz="4400" kern="100" dirty="0">
                <a:solidFill>
                  <a:prstClr val="black"/>
                </a:solidFill>
                <a:latin typeface="標楷體"/>
                <a:ea typeface="新細明體"/>
                <a:cs typeface="標楷體"/>
              </a:rPr>
              <a:t>唸謠教學</a:t>
            </a:r>
            <a:r>
              <a:rPr lang="en-US" altLang="zh-TW" sz="4400" kern="100" dirty="0">
                <a:solidFill>
                  <a:prstClr val="black"/>
                </a:solidFill>
                <a:latin typeface="標楷體"/>
                <a:ea typeface="新細明體"/>
                <a:cs typeface="標楷體"/>
              </a:rPr>
              <a:t>(</a:t>
            </a:r>
            <a:r>
              <a:rPr lang="zh-TW" altLang="en-US" sz="4400" kern="100" dirty="0">
                <a:solidFill>
                  <a:prstClr val="black"/>
                </a:solidFill>
                <a:latin typeface="標楷體"/>
                <a:ea typeface="新細明體"/>
                <a:cs typeface="標楷體"/>
              </a:rPr>
              <a:t>四</a:t>
            </a:r>
            <a:r>
              <a:rPr lang="en-US" altLang="zh-TW" sz="4400" kern="100" dirty="0">
                <a:solidFill>
                  <a:prstClr val="black"/>
                </a:solidFill>
                <a:latin typeface="標楷體"/>
                <a:ea typeface="新細明體"/>
                <a:cs typeface="標楷體"/>
              </a:rPr>
              <a:t>)</a:t>
            </a:r>
            <a:r>
              <a:rPr lang="zh-TW" altLang="en-US" sz="4400" kern="100" dirty="0">
                <a:solidFill>
                  <a:prstClr val="black"/>
                </a:solidFill>
                <a:latin typeface="標楷體"/>
                <a:ea typeface="新細明體"/>
                <a:cs typeface="標楷體"/>
              </a:rPr>
              <a:t>火金蛄</a:t>
            </a:r>
            <a:endParaRPr lang="zh-TW" altLang="en-US" sz="6000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681" y="1916832"/>
            <a:ext cx="5616623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6-5課-3-4火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17199" y="704088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179246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8912" y="2476500"/>
            <a:ext cx="6734175" cy="1905000"/>
          </a:xfrm>
          <a:prstGeom prst="rect">
            <a:avLst/>
          </a:prstGeom>
        </p:spPr>
      </p:pic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/>
              <a:t>試唸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錄製的聲音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88971" y="5103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690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9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2262" y="3157537"/>
            <a:ext cx="6467475" cy="542925"/>
          </a:xfrm>
          <a:prstGeom prst="rect">
            <a:avLst/>
          </a:prstGeom>
        </p:spPr>
      </p:pic>
      <p:pic>
        <p:nvPicPr>
          <p:cNvPr id="2" name="錄製的聲音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68686" y="18440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527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3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0825" y="3171825"/>
            <a:ext cx="6610350" cy="514350"/>
          </a:xfrm>
          <a:prstGeom prst="rect">
            <a:avLst/>
          </a:prstGeom>
        </p:spPr>
      </p:pic>
      <p:pic>
        <p:nvPicPr>
          <p:cNvPr id="3" name="錄製的聲音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60572" y="16742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092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3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8450" y="3190875"/>
            <a:ext cx="6515100" cy="476250"/>
          </a:xfrm>
          <a:prstGeom prst="rect">
            <a:avLst/>
          </a:prstGeom>
        </p:spPr>
      </p:pic>
      <p:pic>
        <p:nvPicPr>
          <p:cNvPr id="3" name="錄製的聲音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29497" y="220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27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7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8925" y="3157537"/>
            <a:ext cx="6534150" cy="542925"/>
          </a:xfrm>
          <a:prstGeom prst="rect">
            <a:avLst/>
          </a:prstGeom>
        </p:spPr>
      </p:pic>
      <p:pic>
        <p:nvPicPr>
          <p:cNvPr id="3" name="錄製的聲音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86400" y="19877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169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2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7025" y="3209925"/>
            <a:ext cx="6457950" cy="438150"/>
          </a:xfrm>
          <a:prstGeom prst="rect">
            <a:avLst/>
          </a:prstGeom>
        </p:spPr>
      </p:pic>
      <p:pic>
        <p:nvPicPr>
          <p:cNvPr id="3" name="錄製的聲音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19224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419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3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7975" y="3171825"/>
            <a:ext cx="6496050" cy="514350"/>
          </a:xfrm>
          <a:prstGeom prst="rect">
            <a:avLst/>
          </a:prstGeom>
        </p:spPr>
      </p:pic>
      <p:pic>
        <p:nvPicPr>
          <p:cNvPr id="3" name="錄製的聲音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47063" y="18571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282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1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畫面剪輯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994" y="1295400"/>
            <a:ext cx="9144000" cy="5995851"/>
          </a:xfrm>
          <a:prstGeom prst="rect">
            <a:avLst/>
          </a:prstGeom>
        </p:spPr>
      </p:pic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/>
              <a:t>領唸</a:t>
            </a:r>
            <a:r>
              <a:rPr lang="en-US" altLang="zh-TW" dirty="0"/>
              <a:t>&amp;</a:t>
            </a:r>
            <a:r>
              <a:rPr lang="zh-TW" altLang="en-US" dirty="0"/>
              <a:t>試唸</a:t>
            </a:r>
          </a:p>
        </p:txBody>
      </p:sp>
      <p:pic>
        <p:nvPicPr>
          <p:cNvPr id="6" name="6-5課-火金蛄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14994" y="457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263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4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畫面剪輯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994" y="1295400"/>
            <a:ext cx="9144000" cy="5995851"/>
          </a:xfrm>
          <a:prstGeom prst="rect">
            <a:avLst/>
          </a:prstGeom>
        </p:spPr>
      </p:pic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/>
              <a:t>歌曲</a:t>
            </a:r>
          </a:p>
        </p:txBody>
      </p:sp>
      <p:pic>
        <p:nvPicPr>
          <p:cNvPr id="4" name="6-5課-火金蛄曲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04754" y="457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348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6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畫面剪輯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994" y="1295400"/>
            <a:ext cx="9144000" cy="5995851"/>
          </a:xfrm>
          <a:prstGeom prst="rect">
            <a:avLst/>
          </a:prstGeom>
        </p:spPr>
      </p:pic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/>
              <a:t>律動</a:t>
            </a:r>
          </a:p>
        </p:txBody>
      </p:sp>
      <p:pic>
        <p:nvPicPr>
          <p:cNvPr id="4" name="6-5課-火金蛄曲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04754" y="457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199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6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畫面剪輯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876" y="1196752"/>
            <a:ext cx="9144000" cy="5661247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/>
              <a:t>領唸</a:t>
            </a:r>
          </a:p>
        </p:txBody>
      </p:sp>
      <p:pic>
        <p:nvPicPr>
          <p:cNvPr id="3" name="6-5課-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83632" y="260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128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0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471715" y="457200"/>
            <a:ext cx="115824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dirty="0"/>
              <a:t>火金蛄</a:t>
            </a:r>
            <a:r>
              <a:rPr lang="en-US" altLang="zh-TW" dirty="0"/>
              <a:t>(</a:t>
            </a:r>
            <a:r>
              <a:rPr lang="zh-TW" altLang="en-US" dirty="0"/>
              <a:t>請點看</a:t>
            </a:r>
            <a:r>
              <a:rPr lang="en-US" altLang="zh-TW" dirty="0"/>
              <a:t>)</a:t>
            </a:r>
            <a:br>
              <a:rPr lang="en-US" altLang="zh-TW" dirty="0"/>
            </a:br>
            <a:r>
              <a:rPr lang="en-US" altLang="zh-TW" dirty="0">
                <a:hlinkClick r:id="rId2"/>
              </a:rPr>
              <a:t>https://www.youtube.com/watch?v=A8XzeMGB__U</a:t>
            </a:r>
            <a:br>
              <a:rPr lang="en-US" altLang="zh-TW" dirty="0"/>
            </a:b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5474" y="1495425"/>
            <a:ext cx="10006149" cy="510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3593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內容版面配置區 5"/>
          <p:cNvSpPr>
            <a:spLocks noGrp="1"/>
          </p:cNvSpPr>
          <p:nvPr>
            <p:ph idx="4294967295"/>
          </p:nvPr>
        </p:nvSpPr>
        <p:spPr>
          <a:xfrm>
            <a:off x="1524000" y="1935167"/>
            <a:ext cx="8229600" cy="4389437"/>
          </a:xfrm>
        </p:spPr>
        <p:txBody>
          <a:bodyPr>
            <a:normAutofit/>
          </a:bodyPr>
          <a:lstStyle/>
          <a:p>
            <a:r>
              <a:rPr lang="zh-TW" altLang="en-US" sz="8800" dirty="0"/>
              <a:t>感謝收看</a:t>
            </a:r>
            <a:endParaRPr lang="en-US" altLang="zh-TW" sz="8800" dirty="0"/>
          </a:p>
          <a:p>
            <a:r>
              <a:rPr lang="zh-TW" altLang="en-US" sz="8800" dirty="0"/>
              <a:t>再會</a:t>
            </a:r>
          </a:p>
        </p:txBody>
      </p:sp>
    </p:spTree>
    <p:extLst>
      <p:ext uri="{BB962C8B-B14F-4D97-AF65-F5344CB8AC3E}">
        <p14:creationId xmlns:p14="http://schemas.microsoft.com/office/powerpoint/2010/main" val="23325596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畫面剪輯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96752"/>
            <a:ext cx="8334103" cy="5661247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/>
              <a:t>真人律動</a:t>
            </a:r>
            <a:r>
              <a:rPr lang="en-US" altLang="zh-TW" dirty="0"/>
              <a:t>(</a:t>
            </a:r>
            <a:r>
              <a:rPr lang="zh-TW" altLang="en-US" dirty="0"/>
              <a:t>請點播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sz="half" idx="2"/>
          </p:nvPr>
        </p:nvSpPr>
        <p:spPr>
          <a:xfrm>
            <a:off x="8736438" y="1196752"/>
            <a:ext cx="3085448" cy="5127849"/>
          </a:xfrm>
        </p:spPr>
        <p:txBody>
          <a:bodyPr/>
          <a:lstStyle/>
          <a:p>
            <a:endParaRPr lang="en-US" altLang="zh-TW" u="sng" dirty="0">
              <a:solidFill>
                <a:srgbClr val="0000FF"/>
              </a:solidFill>
              <a:latin typeface="Calibri"/>
              <a:ea typeface="新細明體"/>
              <a:cs typeface="Times New Roman"/>
              <a:hlinkClick r:id="rId3"/>
            </a:endParaRPr>
          </a:p>
          <a:p>
            <a:endParaRPr lang="en-US" altLang="zh-TW" u="sng" dirty="0">
              <a:solidFill>
                <a:srgbClr val="0000FF"/>
              </a:solidFill>
              <a:latin typeface="Calibri"/>
              <a:ea typeface="新細明體"/>
              <a:cs typeface="Times New Roman"/>
              <a:hlinkClick r:id="rId3"/>
            </a:endParaRPr>
          </a:p>
          <a:p>
            <a:r>
              <a:rPr lang="en-US" altLang="zh-TW" sz="4000" u="sng" dirty="0">
                <a:solidFill>
                  <a:srgbClr val="0000FF"/>
                </a:solidFill>
                <a:latin typeface="Calibri"/>
                <a:ea typeface="新細明體"/>
                <a:cs typeface="Times New Roman"/>
                <a:hlinkClick r:id="rId3"/>
              </a:rPr>
              <a:t>https://www.youtube.com/watch?v=1YU8PyMqOlU</a:t>
            </a:r>
            <a:r>
              <a:rPr lang="en-US" altLang="zh-TW" sz="4000" dirty="0">
                <a:latin typeface="Calibri"/>
                <a:ea typeface="新細明體"/>
                <a:cs typeface="Times New Roman"/>
              </a:rPr>
              <a:t> </a:t>
            </a:r>
            <a:endParaRPr lang="zh-TW" altLang="en-US" sz="4000" dirty="0"/>
          </a:p>
        </p:txBody>
      </p:sp>
    </p:spTree>
    <p:extLst>
      <p:ext uri="{BB962C8B-B14F-4D97-AF65-F5344CB8AC3E}">
        <p14:creationId xmlns:p14="http://schemas.microsoft.com/office/powerpoint/2010/main" val="20742739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畫面剪輯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340768"/>
            <a:ext cx="9144000" cy="5517233"/>
          </a:xfrm>
          <a:prstGeom prst="rect">
            <a:avLst/>
          </a:prstGeom>
        </p:spPr>
      </p:pic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zh-TW" altLang="en-US" sz="5000" cap="none" dirty="0">
                <a:solidFill>
                  <a:srgbClr val="4E5B6F"/>
                </a:solidFill>
                <a:effectLst/>
                <a:latin typeface="Calibri"/>
              </a:rPr>
              <a:t>語詞教學</a:t>
            </a:r>
            <a:endParaRPr lang="zh-TW" altLang="en-US" dirty="0"/>
          </a:p>
        </p:txBody>
      </p:sp>
      <p:pic>
        <p:nvPicPr>
          <p:cNvPr id="3" name="6-5詞-1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95600" y="91263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323355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畫面剪輯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634" y="16011"/>
            <a:ext cx="9144000" cy="6841990"/>
          </a:xfrm>
          <a:prstGeom prst="rect">
            <a:avLst/>
          </a:prstGeom>
        </p:spPr>
      </p:pic>
      <p:pic>
        <p:nvPicPr>
          <p:cNvPr id="3" name="6-5音標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73114" y="404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247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畫面剪輯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4" name="6-5課-做句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0" y="6206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233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914400"/>
            <a:ext cx="9144000" cy="5943600"/>
          </a:xfrm>
          <a:prstGeom prst="rect">
            <a:avLst/>
          </a:prstGeom>
        </p:spPr>
      </p:pic>
      <p:pic>
        <p:nvPicPr>
          <p:cNvPr id="4" name="6-5課-句練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60096" y="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538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畫面剪輯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876" y="1409700"/>
            <a:ext cx="9144000" cy="5373216"/>
          </a:xfrm>
          <a:prstGeom prst="rect">
            <a:avLst/>
          </a:prstGeom>
        </p:spPr>
      </p:pic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/>
              <a:t>俗語</a:t>
            </a:r>
          </a:p>
        </p:txBody>
      </p:sp>
      <p:pic>
        <p:nvPicPr>
          <p:cNvPr id="3" name="6-5課-俗語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47728" y="57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206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流線">
  <a:themeElements>
    <a:clrScheme name="地鐵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流線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流線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4_旅程">
  <a:themeElements>
    <a:clrScheme name="旅程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旅程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旅程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流線">
  <a:themeElements>
    <a:clrScheme name="地鐵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流線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流線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旅程">
  <a:themeElements>
    <a:clrScheme name="旅程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旅程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旅程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旅程">
  <a:themeElements>
    <a:clrScheme name="旅程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旅程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旅程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旅程">
  <a:themeElements>
    <a:clrScheme name="旅程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旅程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旅程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流線">
  <a:themeElements>
    <a:clrScheme name="地鐵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流線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流線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旅程">
  <a:themeElements>
    <a:clrScheme name="旅程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旅程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旅程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</TotalTime>
  <Words>139</Words>
  <Application>Microsoft Office PowerPoint</Application>
  <PresentationFormat>寬螢幕</PresentationFormat>
  <Paragraphs>30</Paragraphs>
  <Slides>31</Slides>
  <Notes>0</Notes>
  <HiddenSlides>0</HiddenSlides>
  <MMClips>26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10</vt:i4>
      </vt:variant>
      <vt:variant>
        <vt:lpstr>投影片標題</vt:lpstr>
      </vt:variant>
      <vt:variant>
        <vt:i4>31</vt:i4>
      </vt:variant>
    </vt:vector>
  </HeadingPairs>
  <TitlesOfParts>
    <vt:vector size="48" baseType="lpstr">
      <vt:lpstr>標楷體</vt:lpstr>
      <vt:lpstr>Arial</vt:lpstr>
      <vt:lpstr>Calibri</vt:lpstr>
      <vt:lpstr>Constantia</vt:lpstr>
      <vt:lpstr>Franklin Gothic Book</vt:lpstr>
      <vt:lpstr>Franklin Gothic Medium</vt:lpstr>
      <vt:lpstr>Wingdings 2</vt:lpstr>
      <vt:lpstr>流線</vt:lpstr>
      <vt:lpstr>3_流線</vt:lpstr>
      <vt:lpstr>旅程</vt:lpstr>
      <vt:lpstr>1_旅程</vt:lpstr>
      <vt:lpstr>2_旅程</vt:lpstr>
      <vt:lpstr>1_流線</vt:lpstr>
      <vt:lpstr>Office 佈景主題</vt:lpstr>
      <vt:lpstr>1_Office 佈景主題</vt:lpstr>
      <vt:lpstr>3_旅程</vt:lpstr>
      <vt:lpstr>4_旅程</vt:lpstr>
      <vt:lpstr>110/06/24 線上補課[三重光興] 閩南語</vt:lpstr>
      <vt:lpstr>第6冊第5課  踅夜市 唸謠教學(四)火金蛄</vt:lpstr>
      <vt:lpstr>領唸</vt:lpstr>
      <vt:lpstr>真人律動(請點播)</vt:lpstr>
      <vt:lpstr>語詞教學</vt:lpstr>
      <vt:lpstr>PowerPoint 簡報</vt:lpstr>
      <vt:lpstr>PowerPoint 簡報</vt:lpstr>
      <vt:lpstr>PowerPoint 簡報</vt:lpstr>
      <vt:lpstr>俗語</vt:lpstr>
      <vt:lpstr>PowerPoint 簡報</vt:lpstr>
      <vt:lpstr>豆花的由來</vt:lpstr>
      <vt:lpstr>語詞&amp;問答</vt:lpstr>
      <vt:lpstr>抄下注音旁紅色的閩南語符號，以利朗讀 唸謠教學(自範)</vt:lpstr>
      <vt:lpstr>說明:    簡上仁1</vt:lpstr>
      <vt:lpstr>說明:    簡上仁2</vt:lpstr>
      <vt:lpstr>語詞解說</vt:lpstr>
      <vt:lpstr>國語翻譯</vt:lpstr>
      <vt:lpstr>範唸</vt:lpstr>
      <vt:lpstr>領唸</vt:lpstr>
      <vt:lpstr>試唸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領唸&amp;試唸</vt:lpstr>
      <vt:lpstr>歌曲</vt:lpstr>
      <vt:lpstr>律動</vt:lpstr>
      <vt:lpstr>火金蛄(請點看) https://www.youtube.com/watch?v=A8XzeMGB__U 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110/06/24 線上補課[三重光興] 閩南語</dc:title>
  <dc:creator>User</dc:creator>
  <cp:lastModifiedBy>User</cp:lastModifiedBy>
  <cp:revision>23</cp:revision>
  <dcterms:created xsi:type="dcterms:W3CDTF">2021-06-14T12:51:57Z</dcterms:created>
  <dcterms:modified xsi:type="dcterms:W3CDTF">2021-06-15T07:53:20Z</dcterms:modified>
</cp:coreProperties>
</file>