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62" r:id="rId9"/>
    <p:sldId id="263" r:id="rId10"/>
    <p:sldId id="362" r:id="rId11"/>
    <p:sldId id="353" r:id="rId12"/>
    <p:sldId id="336" r:id="rId13"/>
    <p:sldId id="360" r:id="rId14"/>
    <p:sldId id="361" r:id="rId15"/>
    <p:sldId id="332" r:id="rId16"/>
    <p:sldId id="372" r:id="rId17"/>
    <p:sldId id="366" r:id="rId18"/>
    <p:sldId id="370" r:id="rId19"/>
    <p:sldId id="337" r:id="rId20"/>
    <p:sldId id="371" r:id="rId21"/>
    <p:sldId id="260" r:id="rId22"/>
    <p:sldId id="367" r:id="rId23"/>
    <p:sldId id="261" r:id="rId24"/>
    <p:sldId id="368" r:id="rId25"/>
    <p:sldId id="363" r:id="rId26"/>
    <p:sldId id="373" r:id="rId27"/>
    <p:sldId id="264" r:id="rId28"/>
    <p:sldId id="265" r:id="rId29"/>
    <p:sldId id="266" r:id="rId30"/>
    <p:sldId id="364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89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5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6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2"/>
            <a:ext cx="10468864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8"/>
            <a:ext cx="10472928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93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2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6"/>
            <a:ext cx="103632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7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1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60"/>
            <a:ext cx="5389033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1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1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0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57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6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2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1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marL="0" marR="0" lvl="0" indent="0" algn="ctr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4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7"/>
            <a:ext cx="29464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8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47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17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27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423" indent="0" algn="ctr">
              <a:buNone/>
            </a:lvl2pPr>
            <a:lvl3pPr marL="950847" indent="0" algn="ctr">
              <a:buNone/>
            </a:lvl3pPr>
            <a:lvl4pPr marL="1426266" indent="0" algn="ctr">
              <a:buNone/>
            </a:lvl4pPr>
            <a:lvl5pPr marL="1901689" indent="0" algn="ctr">
              <a:buNone/>
            </a:lvl5pPr>
            <a:lvl6pPr marL="2377117" indent="0" algn="ctr">
              <a:buNone/>
            </a:lvl6pPr>
            <a:lvl7pPr marL="2852534" indent="0" algn="ctr">
              <a:buNone/>
            </a:lvl7pPr>
            <a:lvl8pPr marL="3327956" indent="0" algn="ctr">
              <a:buNone/>
            </a:lvl8pPr>
            <a:lvl9pPr marL="3803374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791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6"/>
            <a:ext cx="3860801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5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1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9655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384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9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1238886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723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641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5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414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2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807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74046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523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2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49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27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423" indent="0" algn="ctr">
              <a:buNone/>
            </a:lvl2pPr>
            <a:lvl3pPr marL="950847" indent="0" algn="ctr">
              <a:buNone/>
            </a:lvl3pPr>
            <a:lvl4pPr marL="1426266" indent="0" algn="ctr">
              <a:buNone/>
            </a:lvl4pPr>
            <a:lvl5pPr marL="1901689" indent="0" algn="ctr">
              <a:buNone/>
            </a:lvl5pPr>
            <a:lvl6pPr marL="2377117" indent="0" algn="ctr">
              <a:buNone/>
            </a:lvl6pPr>
            <a:lvl7pPr marL="2852534" indent="0" algn="ctr">
              <a:buNone/>
            </a:lvl7pPr>
            <a:lvl8pPr marL="3327956" indent="0" algn="ctr">
              <a:buNone/>
            </a:lvl8pPr>
            <a:lvl9pPr marL="3803374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99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6"/>
            <a:ext cx="3860801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1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1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5269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08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9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59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8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1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11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22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7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2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807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2820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10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2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40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23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554" indent="0" algn="ctr">
              <a:buNone/>
            </a:lvl2pPr>
            <a:lvl3pPr marL="951107" indent="0" algn="ctr">
              <a:buNone/>
            </a:lvl3pPr>
            <a:lvl4pPr marL="1426657" indent="0" algn="ctr">
              <a:buNone/>
            </a:lvl4pPr>
            <a:lvl5pPr marL="1902210" indent="0" algn="ctr">
              <a:buNone/>
            </a:lvl5pPr>
            <a:lvl6pPr marL="2377767" indent="0" algn="ctr">
              <a:buNone/>
            </a:lvl6pPr>
            <a:lvl7pPr marL="2853315" indent="0" algn="ctr">
              <a:buNone/>
            </a:lvl7pPr>
            <a:lvl8pPr marL="3328868" indent="0" algn="ctr">
              <a:buNone/>
            </a:lvl8pPr>
            <a:lvl9pPr marL="3804417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23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2"/>
            <a:ext cx="3860801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72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097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3530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62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6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84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52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2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81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841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76845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49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69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30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540">
                <a:solidFill>
                  <a:schemeClr val="tx2">
                    <a:shade val="75000"/>
                  </a:schemeClr>
                </a:solidFill>
              </a:defRPr>
            </a:lvl1pPr>
            <a:lvl2pPr marL="475326" indent="0" algn="ctr">
              <a:buNone/>
            </a:lvl2pPr>
            <a:lvl3pPr marL="950652" indent="0" algn="ctr">
              <a:buNone/>
            </a:lvl3pPr>
            <a:lvl4pPr marL="1425972" indent="0" algn="ctr">
              <a:buNone/>
            </a:lvl4pPr>
            <a:lvl5pPr marL="1901297" indent="0" algn="ctr">
              <a:buNone/>
            </a:lvl5pPr>
            <a:lvl6pPr marL="2376630" indent="0" algn="ctr">
              <a:buNone/>
            </a:lvl6pPr>
            <a:lvl7pPr marL="2851947" indent="0" algn="ctr">
              <a:buNone/>
            </a:lvl7pPr>
            <a:lvl8pPr marL="3327272" indent="0" algn="ctr">
              <a:buNone/>
            </a:lvl8pPr>
            <a:lvl9pPr marL="380259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509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19"/>
            <a:ext cx="3860801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7"/>
            <a:ext cx="1011936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383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5"/>
            <a:ext cx="11277600" cy="1219200"/>
          </a:xfrm>
        </p:spPr>
        <p:txBody>
          <a:bodyPr anchor="b"/>
          <a:lstStyle>
            <a:lvl1pPr marL="0" indent="0" algn="r">
              <a:buNone/>
              <a:defRPr sz="2086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7" y="2947104"/>
            <a:ext cx="11582401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167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4" y="1600200"/>
            <a:ext cx="55880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902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85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4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3" y="666751"/>
            <a:ext cx="5720741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905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3" y="1316041"/>
            <a:ext cx="5720741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11" y="1316041"/>
            <a:ext cx="5718048" cy="3941763"/>
          </a:xfrm>
        </p:spPr>
        <p:txBody>
          <a:bodyPr/>
          <a:lstStyle>
            <a:lvl1pPr>
              <a:defRPr sz="2540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4" y="6477000"/>
            <a:ext cx="1016001" cy="246888"/>
          </a:xfrm>
        </p:spPr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1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490847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982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099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3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51"/>
            </a:lvl1pPr>
            <a:lvl2pPr>
              <a:buNone/>
              <a:defRPr sz="1270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4" y="609600"/>
            <a:ext cx="7120466" cy="4800600"/>
          </a:xfrm>
        </p:spPr>
        <p:txBody>
          <a:bodyPr/>
          <a:lstStyle>
            <a:lvl1pPr>
              <a:defRPr sz="3356"/>
            </a:lvl1pPr>
            <a:lvl2pPr>
              <a:defRPr sz="2902"/>
            </a:lvl2pPr>
            <a:lvl3pPr>
              <a:defRPr sz="2540"/>
            </a:lvl3pPr>
            <a:lvl4pPr>
              <a:defRPr sz="2086"/>
            </a:lvl4pPr>
            <a:lvl5pPr>
              <a:defRPr sz="2086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535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5" y="616634"/>
            <a:ext cx="6705601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86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25781" tIns="0"/>
          <a:lstStyle>
            <a:lvl1pPr marL="0" indent="0">
              <a:buNone/>
              <a:defRPr sz="145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467651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809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1" y="549280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5" y="549280"/>
            <a:ext cx="8331201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02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1"/>
            <a:ext cx="10468864" cy="1828800"/>
          </a:xfrm>
          <a:ln>
            <a:noFill/>
          </a:ln>
        </p:spPr>
        <p:txBody>
          <a:bodyPr vert="horz" tIns="0" rIns="209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805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7"/>
            <a:ext cx="10472928" cy="1752600"/>
          </a:xfrm>
        </p:spPr>
        <p:txBody>
          <a:bodyPr lIns="0" rIns="20985"/>
          <a:lstStyle>
            <a:lvl1pPr marL="0" marR="47585" indent="0" algn="r">
              <a:buNone/>
              <a:defRPr>
                <a:solidFill>
                  <a:schemeClr val="tx1"/>
                </a:solidFill>
              </a:defRPr>
            </a:lvl1pPr>
            <a:lvl2pPr marL="475846" indent="0" algn="ctr">
              <a:buNone/>
            </a:lvl2pPr>
            <a:lvl3pPr marL="951692" indent="0" algn="ctr">
              <a:buNone/>
            </a:lvl3pPr>
            <a:lvl4pPr marL="1427537" indent="0" algn="ctr">
              <a:buNone/>
            </a:lvl4pPr>
            <a:lvl5pPr marL="1903383" indent="0" algn="ctr">
              <a:buNone/>
            </a:lvl5pPr>
            <a:lvl6pPr marL="2379229" indent="0" algn="ctr">
              <a:buNone/>
            </a:lvl6pPr>
            <a:lvl7pPr marL="2855075" indent="0" algn="ctr">
              <a:buNone/>
            </a:lvl7pPr>
            <a:lvl8pPr marL="3330920" indent="0" algn="ctr">
              <a:buNone/>
            </a:lvl8pPr>
            <a:lvl9pPr marL="3806766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84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83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5" y="1316736"/>
            <a:ext cx="1036320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805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5" y="2704665"/>
            <a:ext cx="10363201" cy="1509712"/>
          </a:xfrm>
        </p:spPr>
        <p:txBody>
          <a:bodyPr lIns="52464" rIns="52464" anchor="t"/>
          <a:lstStyle>
            <a:lvl1pPr marL="0" indent="0">
              <a:buNone/>
              <a:defRPr sz="2268">
                <a:solidFill>
                  <a:schemeClr val="tx1"/>
                </a:solidFill>
              </a:defRPr>
            </a:lvl1pPr>
            <a:lvl2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45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485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6"/>
            <a:ext cx="5384800" cy="4434840"/>
          </a:xfrm>
        </p:spPr>
        <p:txBody>
          <a:bodyPr/>
          <a:lstStyle>
            <a:lvl1pPr>
              <a:defRPr sz="2721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6"/>
            <a:ext cx="5384800" cy="4434840"/>
          </a:xfrm>
        </p:spPr>
        <p:txBody>
          <a:bodyPr/>
          <a:lstStyle>
            <a:lvl1pPr>
              <a:defRPr sz="2721"/>
            </a:lvl1pPr>
            <a:lvl2pPr>
              <a:defRPr sz="2540"/>
            </a:lvl2pPr>
            <a:lvl3pPr>
              <a:defRPr sz="2086"/>
            </a:lvl3pPr>
            <a:lvl4pPr>
              <a:defRPr sz="1905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86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 tIns="5246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855248"/>
            <a:ext cx="5386917" cy="659352"/>
          </a:xfrm>
        </p:spPr>
        <p:txBody>
          <a:bodyPr lIns="52464" tIns="0" rIns="52464" bIns="0" anchor="ctr">
            <a:noAutofit/>
          </a:bodyPr>
          <a:lstStyle>
            <a:lvl1pPr marL="0" indent="0">
              <a:buNone/>
              <a:defRPr sz="254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06" y="1859816"/>
            <a:ext cx="5389034" cy="654843"/>
          </a:xfrm>
        </p:spPr>
        <p:txBody>
          <a:bodyPr lIns="52464" tIns="0" rIns="52464" bIns="0" anchor="ctr"/>
          <a:lstStyle>
            <a:lvl1pPr marL="0" indent="0">
              <a:buNone/>
              <a:defRPr sz="254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86" b="1"/>
            </a:lvl2pPr>
            <a:lvl3pPr>
              <a:buNone/>
              <a:defRPr sz="1905" b="1"/>
            </a:lvl3pPr>
            <a:lvl4pPr>
              <a:buNone/>
              <a:defRPr sz="1633" b="1"/>
            </a:lvl4pPr>
            <a:lvl5pPr>
              <a:buNone/>
              <a:defRPr sz="1633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2514601"/>
            <a:ext cx="5386917" cy="3845720"/>
          </a:xfrm>
        </p:spPr>
        <p:txBody>
          <a:bodyPr tIns="0"/>
          <a:lstStyle>
            <a:lvl1pPr>
              <a:defRPr sz="2268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514601"/>
            <a:ext cx="5389034" cy="3845720"/>
          </a:xfrm>
        </p:spPr>
        <p:txBody>
          <a:bodyPr tIns="0"/>
          <a:lstStyle>
            <a:lvl1pPr>
              <a:defRPr sz="2268"/>
            </a:lvl1pPr>
            <a:lvl2pPr>
              <a:defRPr sz="2086"/>
            </a:lvl2pPr>
            <a:lvl3pPr>
              <a:defRPr sz="1905"/>
            </a:lvl3pPr>
            <a:lvl4pPr>
              <a:defRPr sz="1633"/>
            </a:lvl4pPr>
            <a:lvl5pPr>
              <a:defRPr sz="1633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71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5246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7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33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256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21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20985" rIns="20985"/>
          <a:lstStyle>
            <a:lvl1pPr marL="0" indent="0" algn="l">
              <a:buNone/>
              <a:defRPr sz="1451"/>
            </a:lvl1pPr>
            <a:lvl2pPr indent="0" algn="l">
              <a:buNone/>
              <a:defRPr sz="1270"/>
            </a:lvl2pPr>
            <a:lvl3pPr indent="0" algn="l">
              <a:buNone/>
              <a:defRPr sz="998"/>
            </a:lvl3pPr>
            <a:lvl4pPr indent="0" algn="l">
              <a:buNone/>
              <a:defRPr sz="907"/>
            </a:lvl4pPr>
            <a:lvl5pPr indent="0" algn="l">
              <a:buNone/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7" cy="4572000"/>
          </a:xfrm>
        </p:spPr>
        <p:txBody>
          <a:bodyPr tIns="0"/>
          <a:lstStyle>
            <a:lvl1pPr>
              <a:defRPr sz="2902"/>
            </a:lvl1pPr>
            <a:lvl2pPr>
              <a:defRPr sz="2721"/>
            </a:lvl2pPr>
            <a:lvl3pPr>
              <a:defRPr sz="2540"/>
            </a:lvl3pPr>
            <a:lvl4pPr>
              <a:defRPr sz="2086"/>
            </a:lvl4pPr>
            <a:lvl5pPr>
              <a:defRPr sz="1905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871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68" tIns="47584" rIns="95168" bIns="47584" rtlCol="0" anchor="ctr"/>
          <a:lstStyle/>
          <a:p>
            <a:pPr algn="ctr" defTabSz="951692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70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68" tIns="47584" rIns="95168" bIns="47584" rtlCol="0" anchor="ctr"/>
          <a:lstStyle/>
          <a:p>
            <a:pPr algn="ctr" defTabSz="951692"/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7000"/>
            <a:ext cx="2950464" cy="1582621"/>
          </a:xfrm>
        </p:spPr>
        <p:txBody>
          <a:bodyPr vert="horz" lIns="52464" tIns="52464" rIns="52464" bIns="52464" anchor="b"/>
          <a:lstStyle>
            <a:lvl1pPr algn="l">
              <a:buNone/>
              <a:defRPr sz="2086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6"/>
            <a:ext cx="2946400" cy="2179320"/>
          </a:xfrm>
        </p:spPr>
        <p:txBody>
          <a:bodyPr lIns="73449" rIns="52464" bIns="52464" anchor="t"/>
          <a:lstStyle>
            <a:lvl1pPr marL="0" indent="0" algn="l">
              <a:spcBef>
                <a:spcPts val="260"/>
              </a:spcBef>
              <a:buFontTx/>
              <a:buNone/>
              <a:defRPr sz="1361"/>
            </a:lvl1pPr>
            <a:lvl2pPr>
              <a:defRPr sz="1270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409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356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1" y="621988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28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595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24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534990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508000" y="4853415"/>
            <a:ext cx="112776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06" indent="0" algn="ctr">
              <a:buNone/>
            </a:lvl2pPr>
            <a:lvl3pPr marL="914213" indent="0" algn="ctr">
              <a:buNone/>
            </a:lvl3pPr>
            <a:lvl4pPr marL="1371318" indent="0" algn="ctr">
              <a:buNone/>
            </a:lvl4pPr>
            <a:lvl5pPr marL="1828425" indent="0" algn="ctr">
              <a:buNone/>
            </a:lvl5pPr>
            <a:lvl6pPr marL="2285531" indent="0" algn="ctr">
              <a:buNone/>
            </a:lvl6pPr>
            <a:lvl7pPr marL="2742637" indent="0" algn="ctr">
              <a:buNone/>
            </a:lvl7pPr>
            <a:lvl8pPr marL="3199742" indent="0" algn="ctr">
              <a:buNone/>
            </a:lvl8pPr>
            <a:lvl9pPr marL="365684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10972800" y="6473955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334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10972800" y="6473955"/>
            <a:ext cx="1011936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0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935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344490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08000" y="1676403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240635" y="2947088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2454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67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75260" y="666751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6193367" y="666751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375260" y="1316041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6198307" y="1316041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972801" y="6477000"/>
            <a:ext cx="1016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685800" y="60198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51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49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25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85800" y="58491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928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508000" y="4993762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07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469582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36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0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2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marL="0" marR="0" lvl="0" indent="0" algn="l" defTabSz="914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3" y="704088"/>
            <a:ext cx="109728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3" y="1935480"/>
            <a:ext cx="109728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3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1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>
              <a:defRPr/>
            </a:pPr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>
                <a:defRPr/>
              </a:pPr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6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25" tIns="52417" rIns="104825" bIns="524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6"/>
            <a:ext cx="33528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6"/>
            <a:ext cx="44704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6"/>
            <a:ext cx="1016001" cy="24447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25" tIns="52417" rIns="104825" bIns="524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146961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567" indent="-35656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562" indent="-29713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557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979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9399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824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9025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5666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109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4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8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6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6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71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25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9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3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25" tIns="52417" rIns="104825" bIns="524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6"/>
            <a:ext cx="33528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02A07-5D19-4FCC-8181-887B92A08E04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6"/>
            <a:ext cx="4470400" cy="28892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6"/>
            <a:ext cx="1016001" cy="244475"/>
          </a:xfrm>
          <a:prstGeom prst="rect">
            <a:avLst/>
          </a:prstGeom>
        </p:spPr>
        <p:txBody>
          <a:bodyPr vert="horz" lIns="104825" tIns="52417" rIns="104825" bIns="52417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46FA5-F4EB-4896-886C-C129CBB16E83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25" tIns="52417" rIns="104825" bIns="524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42" rIns="95075" bIns="47542" anchor="t" compatLnSpc="1"/>
          <a:lstStyle/>
          <a:p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8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567" indent="-35656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562" indent="-29713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557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979" indent="-2377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9399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824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9025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5666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1090" indent="-2377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4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8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62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6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71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25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9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3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56" tIns="52430" rIns="104856" bIns="5243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2"/>
            <a:ext cx="3352800" cy="288925"/>
          </a:xfrm>
          <a:prstGeom prst="rect">
            <a:avLst/>
          </a:prstGeom>
        </p:spPr>
        <p:txBody>
          <a:bodyPr vert="horz" lIns="104856" tIns="52430" rIns="104856" bIns="52430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110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51107"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2"/>
            <a:ext cx="4470400" cy="288925"/>
          </a:xfrm>
          <a:prstGeom prst="rect">
            <a:avLst/>
          </a:prstGeom>
        </p:spPr>
        <p:txBody>
          <a:bodyPr vert="horz" lIns="104856" tIns="52430" rIns="104856" bIns="52430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110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2"/>
            <a:ext cx="1016001" cy="244475"/>
          </a:xfrm>
          <a:prstGeom prst="rect">
            <a:avLst/>
          </a:prstGeom>
        </p:spPr>
        <p:txBody>
          <a:bodyPr vert="horz" lIns="104856" tIns="52430" rIns="104856" bIns="52430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5110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5110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56" tIns="52430" rIns="104856" bIns="5243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9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03" tIns="47554" rIns="95103" bIns="47554" anchor="t" compatLnSpc="1"/>
          <a:lstStyle/>
          <a:p>
            <a:pPr defTabSz="951107"/>
            <a:endParaRPr lang="en-US" sz="16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7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665" indent="-35666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773" indent="-29721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882" indent="-23777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4435" indent="-23777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9986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5539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91096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6643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2197" indent="-23777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5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11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66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22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77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33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88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4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1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4" y="1554162"/>
            <a:ext cx="11582401" cy="4525963"/>
          </a:xfrm>
          <a:prstGeom prst="rect">
            <a:avLst/>
          </a:prstGeom>
        </p:spPr>
        <p:txBody>
          <a:bodyPr vert="horz" lIns="104802" tIns="52406" rIns="104802" bIns="52406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19"/>
            <a:ext cx="3352800" cy="288925"/>
          </a:xfrm>
          <a:prstGeom prst="rect">
            <a:avLst/>
          </a:prstGeom>
        </p:spPr>
        <p:txBody>
          <a:bodyPr vert="horz" lIns="104802" tIns="52406" rIns="104802" bIns="52406"/>
          <a:lstStyle>
            <a:lvl1pPr algn="l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502A07-5D19-4FCC-8181-887B92A08E04}" type="datetimeFigureOut">
              <a:rPr lang="zh-TW" altLang="en-US" smtClean="0"/>
              <a:t>2021/6/22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19"/>
            <a:ext cx="4470400" cy="288925"/>
          </a:xfrm>
          <a:prstGeom prst="rect">
            <a:avLst/>
          </a:prstGeom>
        </p:spPr>
        <p:txBody>
          <a:bodyPr vert="horz" lIns="104802" tIns="52406" rIns="104802" bIns="52406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4" y="6477019"/>
            <a:ext cx="1016001" cy="244475"/>
          </a:xfrm>
          <a:prstGeom prst="rect">
            <a:avLst/>
          </a:prstGeom>
        </p:spPr>
        <p:txBody>
          <a:bodyPr vert="horz" lIns="104802" tIns="52406" rIns="104802" bIns="52406"/>
          <a:lstStyle>
            <a:lvl1pPr algn="r" eaLnBrk="1" latinLnBrk="0" hangingPunct="1">
              <a:defRPr kumimoji="0" sz="127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46FA5-F4EB-4896-886C-C129CBB16E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4" y="457200"/>
            <a:ext cx="11582401" cy="838200"/>
          </a:xfrm>
          <a:prstGeom prst="rect">
            <a:avLst/>
          </a:prstGeom>
        </p:spPr>
        <p:txBody>
          <a:bodyPr vert="horz" lIns="104802" tIns="52406" rIns="104802" bIns="52406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1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80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55" tIns="47532" rIns="95055" bIns="47532" anchor="t" compatLnSpc="1"/>
          <a:lstStyle/>
          <a:p>
            <a:endParaRPr kumimoji="0" lang="en-US" sz="1633"/>
          </a:p>
        </p:txBody>
      </p:sp>
    </p:spTree>
    <p:extLst>
      <p:ext uri="{BB962C8B-B14F-4D97-AF65-F5344CB8AC3E}">
        <p14:creationId xmlns:p14="http://schemas.microsoft.com/office/powerpoint/2010/main" val="155471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719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56494" indent="-35649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356" kern="1200">
          <a:solidFill>
            <a:schemeClr val="tx2"/>
          </a:solidFill>
          <a:latin typeface="+mn-lt"/>
          <a:ea typeface="+mn-ea"/>
          <a:cs typeface="+mn-cs"/>
        </a:defRPr>
      </a:lvl1pPr>
      <a:lvl2pPr marL="772403" indent="-29707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902" kern="1200">
          <a:solidFill>
            <a:schemeClr val="tx2"/>
          </a:solidFill>
          <a:latin typeface="+mn-lt"/>
          <a:ea typeface="+mn-ea"/>
          <a:cs typeface="+mn-cs"/>
        </a:defRPr>
      </a:lvl2pPr>
      <a:lvl3pPr marL="1188313" indent="-23766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40" kern="1200">
          <a:solidFill>
            <a:schemeClr val="tx2"/>
          </a:solidFill>
          <a:latin typeface="+mn-lt"/>
          <a:ea typeface="+mn-ea"/>
          <a:cs typeface="+mn-cs"/>
        </a:defRPr>
      </a:lvl3pPr>
      <a:lvl4pPr marL="1663638" indent="-23766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86" kern="1200">
          <a:solidFill>
            <a:schemeClr val="tx2"/>
          </a:solidFill>
          <a:latin typeface="+mn-lt"/>
          <a:ea typeface="+mn-ea"/>
          <a:cs typeface="+mn-cs"/>
        </a:defRPr>
      </a:lvl4pPr>
      <a:lvl5pPr marL="2138959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5pPr>
      <a:lvl6pPr marL="2614286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5" kern="1200">
          <a:solidFill>
            <a:schemeClr val="tx2"/>
          </a:solidFill>
          <a:latin typeface="+mn-lt"/>
          <a:ea typeface="+mn-ea"/>
          <a:cs typeface="+mn-cs"/>
        </a:defRPr>
      </a:lvl6pPr>
      <a:lvl7pPr marL="3089615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33" kern="1200">
          <a:solidFill>
            <a:schemeClr val="tx2"/>
          </a:solidFill>
          <a:latin typeface="+mn-lt"/>
          <a:ea typeface="+mn-ea"/>
          <a:cs typeface="+mn-cs"/>
        </a:defRPr>
      </a:lvl7pPr>
      <a:lvl8pPr marL="3564934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33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040260" indent="-23766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51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3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06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5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1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66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19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272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25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1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168" tIns="47584" rIns="95168" bIns="47584" anchor="t" compatLnSpc="1"/>
          <a:lstStyle/>
          <a:p>
            <a:pPr defTabSz="951692"/>
            <a:endParaRPr lang="en-US" sz="1633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  <a:prstGeom prst="rect">
            <a:avLst/>
          </a:prstGeom>
        </p:spPr>
        <p:txBody>
          <a:bodyPr vert="horz" lIns="0" tIns="5246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1" y="1935480"/>
            <a:ext cx="10972800" cy="4389120"/>
          </a:xfrm>
          <a:prstGeom prst="rect">
            <a:avLst/>
          </a:prstGeom>
        </p:spPr>
        <p:txBody>
          <a:bodyPr vert="horz" lIns="104927" tIns="52464" rIns="104927" bIns="5246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1" y="635640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7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51692"/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51692"/>
              <a:t>2021/6/22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1" y="635640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7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51692"/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409"/>
            <a:ext cx="101600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7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51692"/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51692"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0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51692"/>
              <a:endParaRPr lang="en-US" sz="1633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51692"/>
              <a:endParaRPr lang="en-US" sz="1633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97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17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85507" indent="-28550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21" kern="1200">
          <a:solidFill>
            <a:schemeClr val="tx1"/>
          </a:solidFill>
          <a:latin typeface="+mn-lt"/>
          <a:ea typeface="+mn-ea"/>
          <a:cs typeface="+mn-cs"/>
        </a:defRPr>
      </a:lvl1pPr>
      <a:lvl2pPr marL="666184" indent="-25695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951692" indent="-25695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237199" indent="-21888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1522706" indent="-21888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1808214" indent="-21888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1998552" indent="-19033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4060" indent="-190338" algn="l" rtl="0" eaLnBrk="1" latinLnBrk="0" hangingPunct="1">
        <a:spcBef>
          <a:spcPct val="20000"/>
        </a:spcBef>
        <a:buClr>
          <a:schemeClr val="tx2"/>
        </a:buClr>
        <a:buChar char="•"/>
        <a:defRPr kumimoji="0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2569567" indent="-19033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5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58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16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275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33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792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55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309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06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685800" y="10509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06401" y="1554163"/>
            <a:ext cx="11582400" cy="4525963"/>
          </a:xfrm>
          <a:prstGeom prst="rect">
            <a:avLst/>
          </a:prstGeom>
        </p:spPr>
        <p:txBody>
          <a:bodyPr vert="horz" lIns="91419" tIns="45711" rIns="91419" bIns="45711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19" tIns="45711" rIns="91419" bIns="45711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213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213"/>
              <a:t>2021/6/22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 lIns="91419" tIns="45711" rIns="91419" bIns="45711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213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0972801" y="6477004"/>
            <a:ext cx="1016000" cy="244475"/>
          </a:xfrm>
          <a:prstGeom prst="rect">
            <a:avLst/>
          </a:prstGeom>
        </p:spPr>
        <p:txBody>
          <a:bodyPr vert="horz" lIns="91419" tIns="45711" rIns="91419" bIns="45711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213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213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406401" y="457200"/>
            <a:ext cx="11582400" cy="838200"/>
          </a:xfrm>
          <a:prstGeom prst="rect">
            <a:avLst/>
          </a:prstGeom>
        </p:spPr>
        <p:txBody>
          <a:bodyPr vert="horz" lIns="91419" tIns="45711" rIns="91419" bIns="45711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85800" y="10509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685800" y="105799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11" rIns="91419" bIns="45711" anchor="t" compatLnSpc="1"/>
          <a:lstStyle/>
          <a:p>
            <a:pPr defTabSz="914213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5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30" indent="-3428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797" indent="-28569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765" indent="-22855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871" indent="-22855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978" indent="-22855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084" indent="-22855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191" indent="-22855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296" indent="-22855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402" indent="-228553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youtu.be/VK4Geur60h8" TargetMode="Externa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7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9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21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23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2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25.tm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 dirty="0"/>
              <a:t>110/06/24</a:t>
            </a:r>
            <a:br>
              <a:rPr lang="en-US" altLang="zh-TW" sz="6000" dirty="0"/>
            </a:br>
            <a:r>
              <a:rPr lang="zh-TW" altLang="en-US" sz="6000" dirty="0"/>
              <a:t>線上補課</a:t>
            </a:r>
            <a:r>
              <a:rPr lang="en-US" altLang="zh-TW" sz="6000" dirty="0"/>
              <a:t>[</a:t>
            </a:r>
            <a:r>
              <a:rPr lang="zh-TW" altLang="en-US" sz="6000" dirty="0"/>
              <a:t>三重光興</a:t>
            </a:r>
            <a:r>
              <a:rPr lang="en-US" altLang="zh-TW" sz="6000" dirty="0"/>
              <a:t>]</a:t>
            </a:r>
            <a:br>
              <a:rPr lang="en-US" altLang="zh-TW" sz="6000" dirty="0"/>
            </a:br>
            <a:r>
              <a:rPr lang="zh-TW" altLang="en-US" sz="6000" dirty="0"/>
              <a:t>閩南語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/>
          </a:p>
          <a:p>
            <a:pPr algn="ctr"/>
            <a:endParaRPr lang="en-US" altLang="zh-TW" sz="6000" dirty="0"/>
          </a:p>
          <a:p>
            <a:pPr algn="ctr"/>
            <a:r>
              <a:rPr lang="zh-TW" altLang="en-US" sz="7000" dirty="0"/>
              <a:t>陳富貴老師</a:t>
            </a:r>
            <a:endParaRPr lang="en-US" altLang="zh-TW" sz="7000" dirty="0"/>
          </a:p>
          <a:p>
            <a:pPr algn="ctr"/>
            <a:endParaRPr lang="zh-TW" altLang="en-US" sz="6000" dirty="0"/>
          </a:p>
        </p:txBody>
      </p:sp>
      <p:pic>
        <p:nvPicPr>
          <p:cNvPr id="5" name="踏話頭">
            <a:hlinkClick r:id="" action="ppaction://media"/>
            <a:extLst>
              <a:ext uri="{FF2B5EF4-FFF2-40B4-BE49-F238E27FC236}">
                <a16:creationId xmlns:a16="http://schemas.microsoft.com/office/drawing/2014/main" id="{873AC33B-02A0-4B4E-8597-34507D58A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對話小劇場＿</a:t>
            </a:r>
            <a:r>
              <a:rPr lang="en-US" altLang="zh-TW" dirty="0"/>
              <a:t>L5</a:t>
            </a:r>
            <a:r>
              <a:rPr lang="zh-TW" altLang="en-US" dirty="0"/>
              <a:t>你敢知</a:t>
            </a:r>
            <a:r>
              <a:rPr kumimoji="0" lang="en-US" altLang="zh-TW" sz="37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(</a:t>
            </a:r>
            <a:r>
              <a:rPr kumimoji="0" lang="zh-TW" altLang="en-US" sz="37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請點播</a:t>
            </a:r>
            <a:r>
              <a:rPr kumimoji="0" lang="en-US" altLang="zh-TW" sz="37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)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>
                <a:hlinkClick r:id="rId2"/>
              </a:rPr>
              <a:t>https://youtu.be/VK4Geur60h8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81" y="1404374"/>
            <a:ext cx="10057838" cy="54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226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BB820-074C-4572-9513-75191AA2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41" y="457200"/>
            <a:ext cx="11582401" cy="61622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抄下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注音旁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紅色的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閩南語符號，以利朗讀</a:t>
            </a:r>
            <a:b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(</a:t>
            </a:r>
            <a:r>
              <a:rPr kumimoji="0" lang="zh-TW" alt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自範</a:t>
            </a:r>
            <a: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  <a:t>)</a:t>
            </a:r>
            <a:br>
              <a:rPr kumimoji="0" lang="en-US" altLang="zh-TW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j-cs"/>
              </a:rPr>
            </a:b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A4BA22C-0615-4418-9591-B578BB2B2C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073427"/>
            <a:ext cx="5994400" cy="5784574"/>
          </a:xfr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B84C5371-4888-4DBC-8128-140777D480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94400" y="914400"/>
            <a:ext cx="6197600" cy="5943600"/>
          </a:xfrm>
        </p:spPr>
      </p:pic>
      <p:pic>
        <p:nvPicPr>
          <p:cNvPr id="3" name="8-5-3句講">
            <a:hlinkClick r:id="" action="ppaction://media"/>
            <a:extLst>
              <a:ext uri="{FF2B5EF4-FFF2-40B4-BE49-F238E27FC236}">
                <a16:creationId xmlns:a16="http://schemas.microsoft.com/office/drawing/2014/main" id="{F766E341-5915-428D-8A0C-DFF206A54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7252" y="79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38" y="1554162"/>
            <a:ext cx="9796731" cy="530383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A072C8D-085F-45B7-9A44-05EF5E83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領唸</a:t>
            </a:r>
          </a:p>
        </p:txBody>
      </p:sp>
      <p:pic>
        <p:nvPicPr>
          <p:cNvPr id="3" name="8-5-3句講領">
            <a:hlinkClick r:id="" action="ppaction://media"/>
            <a:extLst>
              <a:ext uri="{FF2B5EF4-FFF2-40B4-BE49-F238E27FC236}">
                <a16:creationId xmlns:a16="http://schemas.microsoft.com/office/drawing/2014/main" id="{65AF90B9-9AF2-41FB-A052-FE5F21573DB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511550"/>
            <a:ext cx="609600" cy="609600"/>
          </a:xfrm>
        </p:spPr>
      </p:pic>
      <p:pic>
        <p:nvPicPr>
          <p:cNvPr id="4" name="8-5-3句講領">
            <a:hlinkClick r:id="" action="ppaction://media"/>
            <a:extLst>
              <a:ext uri="{FF2B5EF4-FFF2-40B4-BE49-F238E27FC236}">
                <a16:creationId xmlns:a16="http://schemas.microsoft.com/office/drawing/2014/main" id="{D4CCC046-A45F-42CE-BE7C-A4599CAC6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087" y="510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38" y="1554162"/>
            <a:ext cx="9796731" cy="530383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A8F04884-06F7-4528-B5F7-F522807B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試唸</a:t>
            </a:r>
          </a:p>
        </p:txBody>
      </p:sp>
      <p:pic>
        <p:nvPicPr>
          <p:cNvPr id="3" name="8-5-3句講試">
            <a:hlinkClick r:id="" action="ppaction://media"/>
            <a:extLst>
              <a:ext uri="{FF2B5EF4-FFF2-40B4-BE49-F238E27FC236}">
                <a16:creationId xmlns:a16="http://schemas.microsoft.com/office/drawing/2014/main" id="{2E35EB37-99C7-4DD1-A41D-62D15AA5467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4644" y="685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215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2"/>
            <a:ext cx="9796731" cy="6669361"/>
          </a:xfrm>
          <a:prstGeom prst="rect">
            <a:avLst/>
          </a:prstGeom>
        </p:spPr>
      </p:pic>
      <p:pic>
        <p:nvPicPr>
          <p:cNvPr id="3" name="8-5-3句試看覓">
            <a:hlinkClick r:id="" action="ppaction://media"/>
            <a:extLst>
              <a:ext uri="{FF2B5EF4-FFF2-40B4-BE49-F238E27FC236}">
                <a16:creationId xmlns:a16="http://schemas.microsoft.com/office/drawing/2014/main" id="{43FDE1A6-7044-4EE8-9F45-5E9576215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52" y="394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05B9468-38BC-42F7-A68B-B9C7FDF4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解答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A66685A3-6C97-43BE-8349-B460E5EA0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35163"/>
            <a:ext cx="10972800" cy="4922837"/>
          </a:xfrm>
        </p:spPr>
      </p:pic>
    </p:spTree>
    <p:extLst>
      <p:ext uri="{BB962C8B-B14F-4D97-AF65-F5344CB8AC3E}">
        <p14:creationId xmlns:p14="http://schemas.microsoft.com/office/powerpoint/2010/main" val="225846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78" y="1"/>
            <a:ext cx="9796731" cy="6858000"/>
          </a:xfrm>
          <a:prstGeom prst="rect">
            <a:avLst/>
          </a:prstGeom>
        </p:spPr>
      </p:pic>
      <p:pic>
        <p:nvPicPr>
          <p:cNvPr id="3" name="8-5-3句練習">
            <a:hlinkClick r:id="" action="ppaction://media"/>
            <a:extLst>
              <a:ext uri="{FF2B5EF4-FFF2-40B4-BE49-F238E27FC236}">
                <a16:creationId xmlns:a16="http://schemas.microsoft.com/office/drawing/2014/main" id="{ADCB33E4-48FB-4407-874B-64347E426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374" y="52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0867FD-1AD2-4479-8C5A-AB707885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解答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F85829F-813B-4031-B046-8923EE00A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7" y="1295400"/>
            <a:ext cx="12085983" cy="5562599"/>
          </a:xfrm>
        </p:spPr>
      </p:pic>
    </p:spTree>
    <p:extLst>
      <p:ext uri="{BB962C8B-B14F-4D97-AF65-F5344CB8AC3E}">
        <p14:creationId xmlns:p14="http://schemas.microsoft.com/office/powerpoint/2010/main" val="181522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-29343"/>
            <a:ext cx="9796731" cy="688734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3FD9FF-904B-4B6E-BEC2-33678DA73C25}"/>
              </a:ext>
            </a:extLst>
          </p:cNvPr>
          <p:cNvSpPr txBox="1"/>
          <p:nvPr/>
        </p:nvSpPr>
        <p:spPr>
          <a:xfrm>
            <a:off x="3048000" y="3086727"/>
            <a:ext cx="6096000" cy="66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3719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(</a:t>
            </a:r>
            <a:r>
              <a:rPr kumimoji="0" lang="zh-TW" altLang="en-US" sz="3719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請點播</a:t>
            </a:r>
            <a:r>
              <a:rPr kumimoji="0" lang="en-US" altLang="zh-TW" sz="3719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微軟正黑體" panose="020B0604030504040204" pitchFamily="34" charset="-120"/>
                <a:cs typeface="+mj-cs"/>
              </a:rPr>
              <a:t>)</a:t>
            </a:r>
            <a:endParaRPr lang="zh-TW" altLang="en-US" dirty="0"/>
          </a:p>
        </p:txBody>
      </p:sp>
      <p:pic>
        <p:nvPicPr>
          <p:cNvPr id="3" name="8-5-3句會">
            <a:hlinkClick r:id="" action="ppaction://media"/>
            <a:extLst>
              <a:ext uri="{FF2B5EF4-FFF2-40B4-BE49-F238E27FC236}">
                <a16:creationId xmlns:a16="http://schemas.microsoft.com/office/drawing/2014/main" id="{1AB951DE-65B5-43C1-935F-94C83BDCA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0867FD-1AD2-4479-8C5A-AB707885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解答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F96C696-253E-4E82-A54C-684B4BF6C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95400"/>
            <a:ext cx="12192000" cy="5781261"/>
          </a:xfrm>
        </p:spPr>
      </p:pic>
    </p:spTree>
    <p:extLst>
      <p:ext uri="{BB962C8B-B14F-4D97-AF65-F5344CB8AC3E}">
        <p14:creationId xmlns:p14="http://schemas.microsoft.com/office/powerpoint/2010/main" val="1049179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8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冊第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5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課 長尾山娘  </a:t>
            </a:r>
            <a:b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</a:b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句型教學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(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三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)</a:t>
            </a:r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1916832"/>
            <a:ext cx="561662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4FE4AF-05B6-41F9-9756-40E5BE4E2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24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98784"/>
            <a:ext cx="10994365" cy="6659216"/>
          </a:xfrm>
          <a:prstGeom prst="rect">
            <a:avLst/>
          </a:prstGeom>
        </p:spPr>
      </p:pic>
      <p:pic>
        <p:nvPicPr>
          <p:cNvPr id="4" name="8-5-3句遊山1">
            <a:hlinkClick r:id="" action="ppaction://media"/>
            <a:extLst>
              <a:ext uri="{FF2B5EF4-FFF2-40B4-BE49-F238E27FC236}">
                <a16:creationId xmlns:a16="http://schemas.microsoft.com/office/drawing/2014/main" id="{01A8A231-468C-47EE-B3FD-17D307C46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9983" y="130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"/>
            <a:ext cx="9796731" cy="6858000"/>
          </a:xfrm>
          <a:prstGeom prst="rect">
            <a:avLst/>
          </a:prstGeom>
        </p:spPr>
      </p:pic>
      <p:pic>
        <p:nvPicPr>
          <p:cNvPr id="3" name="8-5-3句遊山2">
            <a:hlinkClick r:id="" action="ppaction://media"/>
            <a:extLst>
              <a:ext uri="{FF2B5EF4-FFF2-40B4-BE49-F238E27FC236}">
                <a16:creationId xmlns:a16="http://schemas.microsoft.com/office/drawing/2014/main" id="{431CBADE-AA94-493F-BFA1-3AE4569C8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5183" y="367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17" y="30874"/>
            <a:ext cx="9796731" cy="6827128"/>
          </a:xfrm>
          <a:prstGeom prst="rect">
            <a:avLst/>
          </a:prstGeom>
        </p:spPr>
      </p:pic>
      <p:pic>
        <p:nvPicPr>
          <p:cNvPr id="3" name="8-5-3句遊山3">
            <a:hlinkClick r:id="" action="ppaction://media"/>
            <a:extLst>
              <a:ext uri="{FF2B5EF4-FFF2-40B4-BE49-F238E27FC236}">
                <a16:creationId xmlns:a16="http://schemas.microsoft.com/office/drawing/2014/main" id="{FF5EA6BD-589B-4C99-BE46-CEBE09AC0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3235" y="1401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1197635" y="1935168"/>
            <a:ext cx="8817058" cy="4389437"/>
          </a:xfrm>
        </p:spPr>
        <p:txBody>
          <a:bodyPr>
            <a:normAutofit/>
          </a:bodyPr>
          <a:lstStyle/>
          <a:p>
            <a:r>
              <a:rPr lang="zh-TW" altLang="en-US" sz="9161" dirty="0"/>
              <a:t>感謝收看</a:t>
            </a:r>
            <a:endParaRPr lang="en-US" altLang="zh-TW" sz="9161" dirty="0"/>
          </a:p>
          <a:p>
            <a:r>
              <a:rPr lang="zh-TW" altLang="en-US" sz="9161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420658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273749"/>
            <a:ext cx="5094298" cy="5584252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520928" y="457201"/>
            <a:ext cx="9306895" cy="62061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複習課文  </a:t>
            </a:r>
            <a:r>
              <a:rPr lang="en-US" altLang="zh-TW" dirty="0"/>
              <a:t>(</a:t>
            </a:r>
            <a:r>
              <a:rPr lang="zh-TW" altLang="en-US" dirty="0"/>
              <a:t>領唸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72" y="1012507"/>
            <a:ext cx="5077468" cy="584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-5課領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8332" y="228779"/>
            <a:ext cx="552902" cy="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012507"/>
            <a:ext cx="9796731" cy="5728861"/>
          </a:xfrm>
          <a:prstGeom prst="rect">
            <a:avLst/>
          </a:prstGeom>
        </p:spPr>
      </p:pic>
      <p:pic>
        <p:nvPicPr>
          <p:cNvPr id="3" name="8-5課詞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9787" y="43325"/>
            <a:ext cx="552902" cy="55290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語詞</a:t>
            </a:r>
            <a:r>
              <a:rPr lang="en-US" altLang="zh-TW" dirty="0"/>
              <a:t>(</a:t>
            </a:r>
            <a:r>
              <a:rPr lang="zh-TW" altLang="en-US" dirty="0"/>
              <a:t>領唸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27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35" y="1"/>
            <a:ext cx="9796731" cy="6858000"/>
          </a:xfrm>
          <a:prstGeom prst="rect">
            <a:avLst/>
          </a:prstGeom>
        </p:spPr>
      </p:pic>
      <p:pic>
        <p:nvPicPr>
          <p:cNvPr id="3" name="8-5課音標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6313"/>
            <a:ext cx="552902" cy="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BA0ACF-7F88-4C0A-8608-65E00FE0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回鄉偶書    古詩教學</a:t>
            </a:r>
            <a:r>
              <a:rPr lang="en-US" altLang="zh-TW" dirty="0"/>
              <a:t>---</a:t>
            </a:r>
            <a:r>
              <a:rPr lang="zh-TW" altLang="en-US" dirty="0"/>
              <a:t>朗誦</a:t>
            </a:r>
            <a:r>
              <a:rPr lang="en-US" altLang="zh-TW" dirty="0"/>
              <a:t>(</a:t>
            </a:r>
            <a:r>
              <a:rPr lang="zh-TW" altLang="en-US" dirty="0"/>
              <a:t>自範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DD9C234-F220-48FE-913D-72B477A6F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95400"/>
            <a:ext cx="12496800" cy="5562600"/>
          </a:xfrm>
        </p:spPr>
      </p:pic>
      <p:pic>
        <p:nvPicPr>
          <p:cNvPr id="3" name="偶書自讀">
            <a:hlinkClick r:id="" action="ppaction://media"/>
            <a:extLst>
              <a:ext uri="{FF2B5EF4-FFF2-40B4-BE49-F238E27FC236}">
                <a16:creationId xmlns:a16="http://schemas.microsoft.com/office/drawing/2014/main" id="{400EFF0D-0851-401E-B16C-0C447427C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312" y="534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BA0ACF-7F88-4C0A-8608-65E00FE0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回鄉偶書    古詩教學</a:t>
            </a:r>
            <a:r>
              <a:rPr lang="en-US" altLang="zh-TW" dirty="0"/>
              <a:t>---</a:t>
            </a:r>
            <a:r>
              <a:rPr lang="zh-TW" altLang="en-US" dirty="0"/>
              <a:t>吟</a:t>
            </a:r>
            <a:r>
              <a:rPr lang="en-US" altLang="zh-TW" dirty="0"/>
              <a:t>(</a:t>
            </a:r>
            <a:r>
              <a:rPr lang="zh-TW" altLang="en-US" dirty="0"/>
              <a:t>天籟調自範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DD9C234-F220-48FE-913D-72B477A6F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95400"/>
            <a:ext cx="12496800" cy="5562600"/>
          </a:xfrm>
        </p:spPr>
      </p:pic>
      <p:pic>
        <p:nvPicPr>
          <p:cNvPr id="3" name="天籟吟唱回鄉偶書(前奏+混音)">
            <a:hlinkClick r:id="" action="ppaction://media"/>
            <a:extLst>
              <a:ext uri="{FF2B5EF4-FFF2-40B4-BE49-F238E27FC236}">
                <a16:creationId xmlns:a16="http://schemas.microsoft.com/office/drawing/2014/main" id="{7E6895DA-D6FA-41F5-BF78-3F5A07186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3644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第五課  長尾山娘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7528" b="1" dirty="0"/>
          </a:p>
          <a:p>
            <a:pPr algn="ctr"/>
            <a:r>
              <a:rPr lang="zh-TW" altLang="en-US" sz="7528" b="1" dirty="0"/>
              <a:t>句型教學</a:t>
            </a:r>
          </a:p>
        </p:txBody>
      </p:sp>
    </p:spTree>
    <p:extLst>
      <p:ext uri="{BB962C8B-B14F-4D97-AF65-F5344CB8AC3E}">
        <p14:creationId xmlns:p14="http://schemas.microsoft.com/office/powerpoint/2010/main" val="91621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4" y="463826"/>
            <a:ext cx="11582401" cy="556592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100" dirty="0"/>
              <a:t>踏話頭</a:t>
            </a:r>
            <a:br>
              <a:rPr lang="en-US" altLang="zh-TW" sz="3100" dirty="0"/>
            </a:br>
            <a:r>
              <a:rPr lang="zh-TW" altLang="en-US" sz="3100" dirty="0"/>
              <a:t>肉粽節快樂</a:t>
            </a:r>
            <a:r>
              <a:rPr lang="en-US" altLang="zh-TW" sz="3100" dirty="0"/>
              <a:t>---</a:t>
            </a:r>
            <a:r>
              <a:rPr lang="zh-TW" altLang="en-US" sz="3100" dirty="0"/>
              <a:t>富貴師譯自張老</a:t>
            </a:r>
            <a:r>
              <a:rPr lang="en-US" altLang="zh-TW" sz="3100" dirty="0"/>
              <a:t>(</a:t>
            </a:r>
            <a:r>
              <a:rPr lang="zh-TW" altLang="en-US" sz="3100" dirty="0"/>
              <a:t>邦彥兄</a:t>
            </a:r>
            <a:r>
              <a:rPr lang="en-US" altLang="zh-TW" sz="3100" dirty="0"/>
              <a:t>)</a:t>
            </a:r>
            <a:r>
              <a:rPr lang="zh-TW" altLang="en-US" sz="3100" dirty="0"/>
              <a:t>的網路華語笑話</a:t>
            </a:r>
            <a:br>
              <a:rPr lang="en-US" altLang="zh-TW" dirty="0"/>
            </a:b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A96F5B29-1125-4E1C-9A93-8BB4B6408E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905261"/>
              </p:ext>
            </p:extLst>
          </p:nvPr>
        </p:nvGraphicFramePr>
        <p:xfrm>
          <a:off x="92764" y="1113184"/>
          <a:ext cx="12059479" cy="5676620"/>
        </p:xfrm>
        <a:graphic>
          <a:graphicData uri="http://schemas.openxmlformats.org/drawingml/2006/table">
            <a:tbl>
              <a:tblPr firstRow="1" firstCol="1" bandRow="1"/>
              <a:tblGrid>
                <a:gridCol w="7036906">
                  <a:extLst>
                    <a:ext uri="{9D8B030D-6E8A-4147-A177-3AD203B41FA5}">
                      <a16:colId xmlns:a16="http://schemas.microsoft.com/office/drawing/2014/main" val="765449218"/>
                    </a:ext>
                  </a:extLst>
                </a:gridCol>
                <a:gridCol w="5022573">
                  <a:extLst>
                    <a:ext uri="{9D8B030D-6E8A-4147-A177-3AD203B41FA5}">
                      <a16:colId xmlns:a16="http://schemas.microsoft.com/office/drawing/2014/main" val="1431978070"/>
                    </a:ext>
                  </a:extLst>
                </a:gridCol>
              </a:tblGrid>
              <a:tr h="405862">
                <a:tc>
                  <a:txBody>
                    <a:bodyPr/>
                    <a:lstStyle/>
                    <a:p>
                      <a:r>
                        <a:rPr lang="zh-TW" sz="24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台語</a:t>
                      </a:r>
                      <a:r>
                        <a:rPr lang="en-US" sz="24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20210619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2431" marR="42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華語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2431" marR="42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799735"/>
                  </a:ext>
                </a:extLst>
              </a:tr>
              <a:tr h="5270758">
                <a:tc>
                  <a:txBody>
                    <a:bodyPr/>
                    <a:lstStyle/>
                    <a:p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你甘知影屈原的某叫啥物名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2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講真的，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某佮伊仝款足出名的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---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而伊姓陳，</a:t>
                      </a:r>
                    </a:p>
                    <a:p>
                      <a:pPr algn="l"/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伊就是上港有名聲，下港上出名的屈陳氏『屈陳氏』，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古早人</a:t>
                      </a:r>
                      <a:r>
                        <a:rPr lang="zh-TW" sz="2600" kern="1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查某</a:t>
                      </a:r>
                      <a:r>
                        <a:rPr lang="zh-TW" altLang="en-US" sz="2600" kern="1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人嫁娶</a:t>
                      </a:r>
                      <a:r>
                        <a:rPr lang="zh-TW" alt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了，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愛疊翁姓，家已的姓後加氏，</a:t>
                      </a:r>
                      <a:r>
                        <a:rPr lang="zh-TW" sz="2600" kern="1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表示已</a:t>
                      </a:r>
                      <a:r>
                        <a:rPr lang="zh-TW" altLang="en-US" sz="2600" kern="1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經</a:t>
                      </a:r>
                      <a:r>
                        <a:rPr lang="zh-TW" sz="2600" kern="10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結婚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矣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!)</a:t>
                      </a:r>
                      <a:endParaRPr lang="zh-TW" sz="2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屈原過身了後，伊領著一筆意外險佮撫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hu</a:t>
                      </a:r>
                      <a:r>
                        <a:rPr lang="en-US" sz="2600" kern="100" baseline="300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卹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sut</a:t>
                      </a:r>
                      <a:r>
                        <a:rPr lang="en-US" sz="2600" kern="100" baseline="300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金『撫卹金』，屈陳氏用遮的錢去開連鎖店，就按呢趁了真濟錢。</a:t>
                      </a:r>
                      <a:b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</a:b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足辛苦共伊的囡仔撫養大漢，無閣去改嫁別人。</a:t>
                      </a:r>
                      <a:b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</a:b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所以逐家攏叫伊是</a:t>
                      </a:r>
                      <a:r>
                        <a:rPr lang="en-US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屈陳氏不二嫁『屈陳氏不二嫁』</a:t>
                      </a:r>
                    </a:p>
                    <a:p>
                      <a:r>
                        <a:rPr lang="zh-TW" sz="26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肉粽節快樂</a:t>
                      </a:r>
                    </a:p>
                  </a:txBody>
                  <a:tcPr marL="42431" marR="42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屈原的老婆姓什麼？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其實他老婆跟他一樣出名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....</a:t>
                      </a: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而她姓陳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她就是很有名的屈陳氏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4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4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屈原過世後</a:t>
                      </a:r>
                      <a:r>
                        <a:rPr lang="zh-TW" altLang="en-US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屈陳氏領了一筆意外險加上撫卹金，屈陳氏用這些錢開了連鎖店就這樣賺了很多錢。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40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含辛茹苦獨立把小孩拉拔長大卻沒有改嫁。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故人稱：屈陳氏不二嫁（商店屈臣氏也不二價）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🤣🤣🤣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sz="240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端午節快樂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2431" marR="42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670847"/>
                  </a:ext>
                </a:extLst>
              </a:tr>
            </a:tbl>
          </a:graphicData>
        </a:graphic>
      </p:graphicFrame>
      <p:pic>
        <p:nvPicPr>
          <p:cNvPr id="3" name="8-5-3句肉粽節笑話">
            <a:hlinkClick r:id="" action="ppaction://media"/>
            <a:extLst>
              <a:ext uri="{FF2B5EF4-FFF2-40B4-BE49-F238E27FC236}">
                <a16:creationId xmlns:a16="http://schemas.microsoft.com/office/drawing/2014/main" id="{8BE8658D-2026-40F6-B74E-19A0DCDCC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965" y="159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403</Words>
  <Application>Microsoft Office PowerPoint</Application>
  <PresentationFormat>寬螢幕</PresentationFormat>
  <Paragraphs>40</Paragraphs>
  <Slides>23</Slides>
  <Notes>0</Notes>
  <HiddenSlides>0</HiddenSlides>
  <MMClips>17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23</vt:i4>
      </vt:variant>
    </vt:vector>
  </HeadingPairs>
  <TitlesOfParts>
    <vt:vector size="37" baseType="lpstr">
      <vt:lpstr>標楷體</vt:lpstr>
      <vt:lpstr>Calibri</vt:lpstr>
      <vt:lpstr>Constantia</vt:lpstr>
      <vt:lpstr>Franklin Gothic Book</vt:lpstr>
      <vt:lpstr>Franklin Gothic Medium</vt:lpstr>
      <vt:lpstr>Wingdings 2</vt:lpstr>
      <vt:lpstr>流線</vt:lpstr>
      <vt:lpstr>3_流線</vt:lpstr>
      <vt:lpstr>旅程</vt:lpstr>
      <vt:lpstr>7_旅程</vt:lpstr>
      <vt:lpstr>2_旅程</vt:lpstr>
      <vt:lpstr>1_旅程</vt:lpstr>
      <vt:lpstr>4_流線</vt:lpstr>
      <vt:lpstr>3_旅程</vt:lpstr>
      <vt:lpstr>110/06/24 線上補課[三重光興] 閩南語</vt:lpstr>
      <vt:lpstr>第8冊第5課 長尾山娘   句型教學(三)</vt:lpstr>
      <vt:lpstr>複習課文  (領唸)</vt:lpstr>
      <vt:lpstr>語詞(領唸)</vt:lpstr>
      <vt:lpstr>PowerPoint 簡報</vt:lpstr>
      <vt:lpstr>回鄉偶書    古詩教學---朗誦(自範)</vt:lpstr>
      <vt:lpstr>回鄉偶書    古詩教學---吟(天籟調自範)</vt:lpstr>
      <vt:lpstr>第五課  長尾山娘</vt:lpstr>
      <vt:lpstr>踏話頭 肉粽節快樂---富貴師譯自張老(邦彥兄)的網路華語笑話 </vt:lpstr>
      <vt:lpstr>對話小劇場＿L5你敢知(請點播)  https://youtu.be/VK4Geur60h8</vt:lpstr>
      <vt:lpstr>抄下注音旁紅色的閩南語符號，以利朗讀 (自範) </vt:lpstr>
      <vt:lpstr>領唸</vt:lpstr>
      <vt:lpstr>試唸</vt:lpstr>
      <vt:lpstr>PowerPoint 簡報</vt:lpstr>
      <vt:lpstr>解答</vt:lpstr>
      <vt:lpstr>PowerPoint 簡報</vt:lpstr>
      <vt:lpstr>解答</vt:lpstr>
      <vt:lpstr>PowerPoint 簡報</vt:lpstr>
      <vt:lpstr>解答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110/06/24 線上補課[三重光興] 閩南語</dc:title>
  <dc:creator>User</dc:creator>
  <cp:lastModifiedBy>User</cp:lastModifiedBy>
  <cp:revision>20</cp:revision>
  <dcterms:created xsi:type="dcterms:W3CDTF">2021-06-20T11:42:09Z</dcterms:created>
  <dcterms:modified xsi:type="dcterms:W3CDTF">2021-06-22T05:16:26Z</dcterms:modified>
</cp:coreProperties>
</file>