
<file path=[Content_Types].xml><?xml version="1.0" encoding="utf-8"?>
<Types xmlns="http://schemas.openxmlformats.org/package/2006/content-types">
  <Default Extension="mp3" ContentType="audio/mpeg"/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notesMasterIdLst>
    <p:notesMasterId r:id="rId29"/>
  </p:notesMasterIdLst>
  <p:sldIdLst>
    <p:sldId id="262" r:id="rId9"/>
    <p:sldId id="263" r:id="rId10"/>
    <p:sldId id="362" r:id="rId11"/>
    <p:sldId id="353" r:id="rId12"/>
    <p:sldId id="336" r:id="rId13"/>
    <p:sldId id="341" r:id="rId14"/>
    <p:sldId id="365" r:id="rId15"/>
    <p:sldId id="370" r:id="rId16"/>
    <p:sldId id="269" r:id="rId17"/>
    <p:sldId id="374" r:id="rId18"/>
    <p:sldId id="371" r:id="rId19"/>
    <p:sldId id="270" r:id="rId20"/>
    <p:sldId id="375" r:id="rId21"/>
    <p:sldId id="372" r:id="rId22"/>
    <p:sldId id="301" r:id="rId23"/>
    <p:sldId id="379" r:id="rId24"/>
    <p:sldId id="367" r:id="rId25"/>
    <p:sldId id="381" r:id="rId26"/>
    <p:sldId id="373" r:id="rId27"/>
    <p:sldId id="363" r:id="rId2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280" autoAdjust="0"/>
  </p:normalViewPr>
  <p:slideViewPr>
    <p:cSldViewPr snapToGrid="0">
      <p:cViewPr varScale="1">
        <p:scale>
          <a:sx n="109" d="100"/>
          <a:sy n="109" d="100"/>
        </p:scale>
        <p:origin x="67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23996-D374-4621-8ADD-96D1CC552CDD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E41B2-3448-4CFA-B2DE-EAAFEC57AF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7138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Adobe Flash Player 9 2021-06-21 18-34-11.mp4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E41B2-3448-4CFA-B2DE-EAAFEC57AFF6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242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一種民間習俗。在嬰兒出生滿四個月時，外婆家會贈送中間有孔的口酥餅「收瀾餅」</a:t>
            </a:r>
            <a:r>
              <a:rPr lang="en-US" altLang="zh-TW" dirty="0"/>
              <a:t>(</a:t>
            </a:r>
            <a:r>
              <a:rPr lang="en-US" altLang="zh-TW" dirty="0" err="1"/>
              <a:t>siu-nuā-piánn</a:t>
            </a:r>
            <a:r>
              <a:rPr lang="en-US" altLang="zh-TW" dirty="0"/>
              <a:t>)</a:t>
            </a:r>
            <a:r>
              <a:rPr lang="zh-TW" altLang="en-US" dirty="0"/>
              <a:t>，用紅絲線串綁起來，掛在嬰兒胸前，表示幫嬰兒收口水，使嬰兒日後不會再那麼容易流口水。例：收瀾收離離，囡仔好育飼。</a:t>
            </a:r>
            <a:r>
              <a:rPr lang="en-US" altLang="zh-TW" dirty="0"/>
              <a:t>Siu-</a:t>
            </a:r>
            <a:r>
              <a:rPr lang="en-US" altLang="zh-TW" dirty="0" err="1"/>
              <a:t>nuā</a:t>
            </a:r>
            <a:r>
              <a:rPr lang="en-US" altLang="zh-TW" dirty="0"/>
              <a:t> </a:t>
            </a:r>
            <a:r>
              <a:rPr lang="en-US" altLang="zh-TW" dirty="0" err="1"/>
              <a:t>siu-lī-lī</a:t>
            </a:r>
            <a:r>
              <a:rPr lang="en-US" altLang="zh-TW" dirty="0"/>
              <a:t>, </a:t>
            </a:r>
            <a:r>
              <a:rPr lang="en-US" altLang="zh-TW" dirty="0" err="1"/>
              <a:t>gín</a:t>
            </a:r>
            <a:r>
              <a:rPr lang="en-US" altLang="zh-TW" dirty="0"/>
              <a:t>-á </a:t>
            </a:r>
            <a:r>
              <a:rPr lang="en-US" altLang="zh-TW" dirty="0" err="1"/>
              <a:t>hó</a:t>
            </a:r>
            <a:r>
              <a:rPr lang="en-US" altLang="zh-TW" dirty="0"/>
              <a:t> io-</a:t>
            </a:r>
            <a:r>
              <a:rPr lang="en-US" altLang="zh-TW" dirty="0" err="1"/>
              <a:t>tshī</a:t>
            </a:r>
            <a:r>
              <a:rPr lang="en-US" altLang="zh-TW" dirty="0"/>
              <a:t>. (</a:t>
            </a:r>
            <a:r>
              <a:rPr lang="zh-TW" altLang="en-US" dirty="0"/>
              <a:t>收口水收得乾淨一點，小孩比較好養育。此為進行這項習俗時的吉祥話。</a:t>
            </a:r>
            <a:r>
              <a:rPr lang="en-US" altLang="zh-TW" dirty="0"/>
              <a:t>)</a:t>
            </a:r>
            <a:r>
              <a:rPr lang="zh-TW" altLang="en-US" dirty="0"/>
              <a:t>　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E41B2-3448-4CFA-B2DE-EAAFEC57AFF6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3391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89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755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64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1" y="1371602"/>
            <a:ext cx="10468864" cy="1828800"/>
          </a:xfrm>
          <a:ln>
            <a:noFill/>
          </a:ln>
        </p:spPr>
        <p:txBody>
          <a:bodyPr vert="horz" tIns="0" rIns="1828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8"/>
            <a:ext cx="10472928" cy="1752600"/>
          </a:xfrm>
        </p:spPr>
        <p:txBody>
          <a:bodyPr lIns="0" rIns="18285"/>
          <a:lstStyle>
            <a:lvl1pPr marL="0" marR="45714" indent="0" algn="r">
              <a:buNone/>
              <a:defRPr>
                <a:solidFill>
                  <a:schemeClr val="tx1"/>
                </a:solidFill>
              </a:defRPr>
            </a:lvl1pPr>
            <a:lvl2pPr marL="457137" indent="0" algn="ctr">
              <a:buNone/>
            </a:lvl2pPr>
            <a:lvl3pPr marL="914275" indent="0" algn="ctr">
              <a:buNone/>
            </a:lvl3pPr>
            <a:lvl4pPr marL="1371412" indent="0" algn="ctr">
              <a:buNone/>
            </a:lvl4pPr>
            <a:lvl5pPr marL="1828550" indent="0" algn="ctr">
              <a:buNone/>
            </a:lvl5pPr>
            <a:lvl6pPr marL="2285687" indent="0" algn="ctr">
              <a:buNone/>
            </a:lvl6pPr>
            <a:lvl7pPr marL="2742824" indent="0" algn="ctr">
              <a:buNone/>
            </a:lvl7pPr>
            <a:lvl8pPr marL="3199962" indent="0" algn="ctr">
              <a:buNone/>
            </a:lvl8pPr>
            <a:lvl9pPr marL="3657098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>
                <a:defRPr/>
              </a:pPr>
              <a:t>2021/6/30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93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28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6"/>
            <a:ext cx="10363200" cy="1509712"/>
          </a:xfrm>
        </p:spPr>
        <p:txBody>
          <a:bodyPr lIns="45714" rIns="45714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>
                <a:defRPr/>
              </a:pPr>
              <a:t>2021/6/30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04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704088"/>
            <a:ext cx="109728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7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7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01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704088"/>
            <a:ext cx="10972800" cy="1143000"/>
          </a:xfrm>
        </p:spPr>
        <p:txBody>
          <a:bodyPr tIns="45714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14" tIns="0" rIns="45714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0" y="1859760"/>
            <a:ext cx="5389033" cy="654843"/>
          </a:xfrm>
        </p:spPr>
        <p:txBody>
          <a:bodyPr lIns="45714" tIns="0" rIns="45714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1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514601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00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1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57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5" rIns="18285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6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45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25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marL="0" marR="0" lvl="0" indent="0" algn="ctr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71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marL="0" marR="0" lvl="0" indent="0" algn="ctr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176999"/>
            <a:ext cx="2950464" cy="1582621"/>
          </a:xfrm>
        </p:spPr>
        <p:txBody>
          <a:bodyPr vert="horz" lIns="45714" tIns="45714" rIns="45714" bIns="45714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7"/>
            <a:ext cx="2946400" cy="2179320"/>
          </a:xfrm>
        </p:spPr>
        <p:txBody>
          <a:bodyPr lIns="63998" rIns="45714" bIns="45714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3"/>
            <a:ext cx="812800" cy="365125"/>
          </a:xfrm>
        </p:spPr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marL="0" marR="0" lvl="0" indent="0" algn="l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8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marL="0" marR="0" lvl="0" indent="0" algn="l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183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47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17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53499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kumimoji="0" lang="en-US" sz="1633"/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508000" y="4853427"/>
            <a:ext cx="112776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540">
                <a:solidFill>
                  <a:schemeClr val="tx2">
                    <a:shade val="75000"/>
                  </a:schemeClr>
                </a:solidFill>
              </a:defRPr>
            </a:lvl1pPr>
            <a:lvl2pPr marL="475423" indent="0" algn="ctr">
              <a:buNone/>
            </a:lvl2pPr>
            <a:lvl3pPr marL="950847" indent="0" algn="ctr">
              <a:buNone/>
            </a:lvl3pPr>
            <a:lvl4pPr marL="1426266" indent="0" algn="ctr">
              <a:buNone/>
            </a:lvl4pPr>
            <a:lvl5pPr marL="1901689" indent="0" algn="ctr">
              <a:buNone/>
            </a:lvl5pPr>
            <a:lvl6pPr marL="2377117" indent="0" algn="ctr">
              <a:buNone/>
            </a:lvl6pPr>
            <a:lvl7pPr marL="2852534" indent="0" algn="ctr">
              <a:buNone/>
            </a:lvl7pPr>
            <a:lvl8pPr marL="3327956" indent="0" algn="ctr">
              <a:buNone/>
            </a:lvl8pPr>
            <a:lvl9pPr marL="3803374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2493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4775200" y="76216"/>
            <a:ext cx="3860801" cy="2889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6249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34449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kumimoji="0" lang="en-US" sz="1633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08000" y="1676405"/>
            <a:ext cx="11277600" cy="1219200"/>
          </a:xfrm>
        </p:spPr>
        <p:txBody>
          <a:bodyPr anchor="b"/>
          <a:lstStyle>
            <a:lvl1pPr marL="0" indent="0" algn="r">
              <a:buNone/>
              <a:defRPr sz="2086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240637" y="2947101"/>
            <a:ext cx="11582401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33226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402338" y="457200"/>
            <a:ext cx="11582401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06404" y="1600200"/>
            <a:ext cx="5588000" cy="4724400"/>
          </a:xfrm>
        </p:spPr>
        <p:txBody>
          <a:bodyPr/>
          <a:lstStyle>
            <a:lvl1pPr>
              <a:defRPr sz="2902"/>
            </a:lvl1pPr>
            <a:lvl2pPr>
              <a:defRPr sz="2540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902"/>
            </a:lvl1pPr>
            <a:lvl2pPr>
              <a:defRPr sz="2540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61059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75263" y="666751"/>
            <a:ext cx="5720741" cy="639762"/>
          </a:xfrm>
        </p:spPr>
        <p:txBody>
          <a:bodyPr anchor="ctr"/>
          <a:lstStyle>
            <a:lvl1pPr marL="0" indent="0">
              <a:buNone/>
              <a:defRPr sz="1905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86" b="1"/>
            </a:lvl2pPr>
            <a:lvl3pPr>
              <a:buNone/>
              <a:defRPr sz="1905" b="1"/>
            </a:lvl3pPr>
            <a:lvl4pPr>
              <a:buNone/>
              <a:defRPr sz="1633" b="1"/>
            </a:lvl4pPr>
            <a:lvl5pPr>
              <a:buNone/>
              <a:defRPr sz="1633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6193367" y="666751"/>
            <a:ext cx="5722988" cy="639762"/>
          </a:xfrm>
        </p:spPr>
        <p:txBody>
          <a:bodyPr anchor="ctr"/>
          <a:lstStyle>
            <a:lvl1pPr marL="0" indent="0">
              <a:buNone/>
              <a:defRPr sz="1905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86" b="1"/>
            </a:lvl2pPr>
            <a:lvl3pPr>
              <a:buNone/>
              <a:defRPr sz="1905" b="1"/>
            </a:lvl3pPr>
            <a:lvl4pPr>
              <a:buNone/>
              <a:defRPr sz="1633" b="1"/>
            </a:lvl4pPr>
            <a:lvl5pPr>
              <a:buNone/>
              <a:defRPr sz="1633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375263" y="1316041"/>
            <a:ext cx="5720741" cy="3941763"/>
          </a:xfrm>
        </p:spPr>
        <p:txBody>
          <a:bodyPr/>
          <a:lstStyle>
            <a:lvl1pPr>
              <a:defRPr sz="2540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6198309" y="1316041"/>
            <a:ext cx="5718048" cy="3941763"/>
          </a:xfrm>
        </p:spPr>
        <p:txBody>
          <a:bodyPr/>
          <a:lstStyle>
            <a:lvl1pPr>
              <a:defRPr sz="2540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972804" y="6477000"/>
            <a:ext cx="1016001" cy="246888"/>
          </a:xfrm>
        </p:spPr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685800" y="6019816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kumimoji="0" lang="en-US" sz="1633"/>
          </a:p>
        </p:txBody>
      </p:sp>
    </p:spTree>
    <p:extLst>
      <p:ext uri="{BB962C8B-B14F-4D97-AF65-F5344CB8AC3E}">
        <p14:creationId xmlns:p14="http://schemas.microsoft.com/office/powerpoint/2010/main" val="3096333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402338" y="457200"/>
            <a:ext cx="11582401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6319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6573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55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85800" y="584913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kumimoji="0" lang="en-US" sz="1633"/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86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451"/>
            </a:lvl1pPr>
            <a:lvl2pPr>
              <a:buNone/>
              <a:defRPr sz="1270"/>
            </a:lvl2pPr>
            <a:lvl3pPr>
              <a:buNone/>
              <a:defRPr sz="998"/>
            </a:lvl3pPr>
            <a:lvl4pPr>
              <a:buNone/>
              <a:defRPr sz="907"/>
            </a:lvl4pPr>
            <a:lvl5pPr>
              <a:buNone/>
              <a:defRPr sz="907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766734" y="609600"/>
            <a:ext cx="7120466" cy="4800600"/>
          </a:xfrm>
        </p:spPr>
        <p:txBody>
          <a:bodyPr/>
          <a:lstStyle>
            <a:lvl1pPr>
              <a:defRPr sz="3356"/>
            </a:lvl1pPr>
            <a:lvl2pPr>
              <a:defRPr sz="2902"/>
            </a:lvl2pPr>
            <a:lvl3pPr>
              <a:defRPr sz="2540"/>
            </a:lvl3pPr>
            <a:lvl4pPr>
              <a:defRPr sz="2086"/>
            </a:lvl4pPr>
            <a:lvl5pPr>
              <a:defRPr sz="2086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376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4673602" y="616634"/>
            <a:ext cx="6705601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356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508000" y="4993762"/>
            <a:ext cx="7823200" cy="522288"/>
          </a:xfrm>
        </p:spPr>
        <p:txBody>
          <a:bodyPr anchor="ctr"/>
          <a:lstStyle>
            <a:lvl1pPr algn="l">
              <a:buNone/>
              <a:defRPr sz="2086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25807" tIns="0"/>
          <a:lstStyle>
            <a:lvl1pPr marL="0" indent="0">
              <a:buNone/>
              <a:defRPr sz="1451"/>
            </a:lvl1pPr>
            <a:lvl2pPr>
              <a:defRPr sz="1270"/>
            </a:lvl2pPr>
            <a:lvl3pPr>
              <a:defRPr sz="998"/>
            </a:lvl3pPr>
            <a:lvl4pPr>
              <a:defRPr sz="907"/>
            </a:lvl4pPr>
            <a:lvl5pPr>
              <a:defRPr sz="907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052595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37480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1" y="549280"/>
            <a:ext cx="2438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2" y="549280"/>
            <a:ext cx="8331201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40157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53499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508000" y="4853427"/>
            <a:ext cx="112776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540">
                <a:solidFill>
                  <a:schemeClr val="tx2">
                    <a:shade val="75000"/>
                  </a:schemeClr>
                </a:solidFill>
              </a:defRPr>
            </a:lvl1pPr>
            <a:lvl2pPr marL="475423" indent="0" algn="ctr">
              <a:buNone/>
            </a:lvl2pPr>
            <a:lvl3pPr marL="950847" indent="0" algn="ctr">
              <a:buNone/>
            </a:lvl3pPr>
            <a:lvl4pPr marL="1426266" indent="0" algn="ctr">
              <a:buNone/>
            </a:lvl4pPr>
            <a:lvl5pPr marL="1901689" indent="0" algn="ctr">
              <a:buNone/>
            </a:lvl5pPr>
            <a:lvl6pPr marL="2377117" indent="0" algn="ctr">
              <a:buNone/>
            </a:lvl6pPr>
            <a:lvl7pPr marL="2852534" indent="0" algn="ctr">
              <a:buNone/>
            </a:lvl7pPr>
            <a:lvl8pPr marL="3327956" indent="0" algn="ctr">
              <a:buNone/>
            </a:lvl8pPr>
            <a:lvl9pPr marL="3803374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50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4775200" y="76216"/>
            <a:ext cx="3860801" cy="288925"/>
          </a:xfrm>
        </p:spPr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568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34449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08000" y="1676405"/>
            <a:ext cx="11277600" cy="1219200"/>
          </a:xfrm>
        </p:spPr>
        <p:txBody>
          <a:bodyPr anchor="b"/>
          <a:lstStyle>
            <a:lvl1pPr marL="0" indent="0" algn="r">
              <a:buNone/>
              <a:defRPr sz="2086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240637" y="2947101"/>
            <a:ext cx="11582401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11415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402338" y="457200"/>
            <a:ext cx="11582401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06404" y="1600200"/>
            <a:ext cx="5588000" cy="4724400"/>
          </a:xfrm>
        </p:spPr>
        <p:txBody>
          <a:bodyPr/>
          <a:lstStyle>
            <a:lvl1pPr>
              <a:defRPr sz="2902"/>
            </a:lvl1pPr>
            <a:lvl2pPr>
              <a:defRPr sz="2540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902"/>
            </a:lvl1pPr>
            <a:lvl2pPr>
              <a:defRPr sz="2540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749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75263" y="666751"/>
            <a:ext cx="5720741" cy="639762"/>
          </a:xfrm>
        </p:spPr>
        <p:txBody>
          <a:bodyPr anchor="ctr"/>
          <a:lstStyle>
            <a:lvl1pPr marL="0" indent="0">
              <a:buNone/>
              <a:defRPr sz="1905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86" b="1"/>
            </a:lvl2pPr>
            <a:lvl3pPr>
              <a:buNone/>
              <a:defRPr sz="1905" b="1"/>
            </a:lvl3pPr>
            <a:lvl4pPr>
              <a:buNone/>
              <a:defRPr sz="1633" b="1"/>
            </a:lvl4pPr>
            <a:lvl5pPr>
              <a:buNone/>
              <a:defRPr sz="1633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6193367" y="666751"/>
            <a:ext cx="5722988" cy="639762"/>
          </a:xfrm>
        </p:spPr>
        <p:txBody>
          <a:bodyPr anchor="ctr"/>
          <a:lstStyle>
            <a:lvl1pPr marL="0" indent="0">
              <a:buNone/>
              <a:defRPr sz="1905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86" b="1"/>
            </a:lvl2pPr>
            <a:lvl3pPr>
              <a:buNone/>
              <a:defRPr sz="1905" b="1"/>
            </a:lvl3pPr>
            <a:lvl4pPr>
              <a:buNone/>
              <a:defRPr sz="1633" b="1"/>
            </a:lvl4pPr>
            <a:lvl5pPr>
              <a:buNone/>
              <a:defRPr sz="1633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375263" y="1316041"/>
            <a:ext cx="5720741" cy="3941763"/>
          </a:xfrm>
        </p:spPr>
        <p:txBody>
          <a:bodyPr/>
          <a:lstStyle>
            <a:lvl1pPr>
              <a:defRPr sz="2540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6198309" y="1316041"/>
            <a:ext cx="5718048" cy="3941763"/>
          </a:xfrm>
        </p:spPr>
        <p:txBody>
          <a:bodyPr/>
          <a:lstStyle>
            <a:lvl1pPr>
              <a:defRPr sz="2540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972804" y="6477000"/>
            <a:ext cx="1016001" cy="246888"/>
          </a:xfrm>
        </p:spPr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685800" y="6019816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lang="en-US" sz="16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40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402338" y="457200"/>
            <a:ext cx="11582401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42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6115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922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85800" y="584913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86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451"/>
            </a:lvl1pPr>
            <a:lvl2pPr>
              <a:buNone/>
              <a:defRPr sz="1270"/>
            </a:lvl2pPr>
            <a:lvl3pPr>
              <a:buNone/>
              <a:defRPr sz="998"/>
            </a:lvl3pPr>
            <a:lvl4pPr>
              <a:buNone/>
              <a:defRPr sz="907"/>
            </a:lvl4pPr>
            <a:lvl5pPr>
              <a:buNone/>
              <a:defRPr sz="907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766734" y="609600"/>
            <a:ext cx="7120466" cy="4800600"/>
          </a:xfrm>
        </p:spPr>
        <p:txBody>
          <a:bodyPr/>
          <a:lstStyle>
            <a:lvl1pPr>
              <a:defRPr sz="3356"/>
            </a:lvl1pPr>
            <a:lvl2pPr>
              <a:defRPr sz="2902"/>
            </a:lvl2pPr>
            <a:lvl3pPr>
              <a:defRPr sz="2540"/>
            </a:lvl3pPr>
            <a:lvl4pPr>
              <a:defRPr sz="2086"/>
            </a:lvl4pPr>
            <a:lvl5pPr>
              <a:defRPr sz="2086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189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4673602" y="616634"/>
            <a:ext cx="6705601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356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508000" y="4993762"/>
            <a:ext cx="7823200" cy="522288"/>
          </a:xfrm>
        </p:spPr>
        <p:txBody>
          <a:bodyPr anchor="ctr"/>
          <a:lstStyle>
            <a:lvl1pPr algn="l">
              <a:buNone/>
              <a:defRPr sz="2086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25807" tIns="0"/>
          <a:lstStyle>
            <a:lvl1pPr marL="0" indent="0">
              <a:buNone/>
              <a:defRPr sz="1451"/>
            </a:lvl1pPr>
            <a:lvl2pPr>
              <a:defRPr sz="1270"/>
            </a:lvl2pPr>
            <a:lvl3pPr>
              <a:defRPr sz="998"/>
            </a:lvl3pPr>
            <a:lvl4pPr>
              <a:defRPr sz="907"/>
            </a:lvl4pPr>
            <a:lvl5pPr>
              <a:defRPr sz="907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3454735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767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1" y="549280"/>
            <a:ext cx="2438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2" y="549280"/>
            <a:ext cx="8331201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294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534992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47" tIns="47529" rIns="95047" bIns="47529" anchor="t" compatLnSpc="1"/>
          <a:lstStyle/>
          <a:p>
            <a:pPr defTabSz="950588"/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508000" y="4853431"/>
            <a:ext cx="112776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540">
                <a:solidFill>
                  <a:schemeClr val="tx2">
                    <a:shade val="75000"/>
                  </a:schemeClr>
                </a:solidFill>
              </a:defRPr>
            </a:lvl1pPr>
            <a:lvl2pPr marL="475293" indent="0" algn="ctr">
              <a:buNone/>
            </a:lvl2pPr>
            <a:lvl3pPr marL="950588" indent="0" algn="ctr">
              <a:buNone/>
            </a:lvl3pPr>
            <a:lvl4pPr marL="1425874" indent="0" algn="ctr">
              <a:buNone/>
            </a:lvl4pPr>
            <a:lvl5pPr marL="1901167" indent="0" algn="ctr">
              <a:buNone/>
            </a:lvl5pPr>
            <a:lvl6pPr marL="2376468" indent="0" algn="ctr">
              <a:buNone/>
            </a:lvl6pPr>
            <a:lvl7pPr marL="2851752" indent="0" algn="ctr">
              <a:buNone/>
            </a:lvl7pPr>
            <a:lvl8pPr marL="3327045" indent="0" algn="ctr">
              <a:buNone/>
            </a:lvl8pPr>
            <a:lvl9pPr marL="380233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294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4775200" y="76220"/>
            <a:ext cx="3860801" cy="288925"/>
          </a:xfrm>
        </p:spPr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042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344492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47" tIns="47529" rIns="95047" bIns="47529" anchor="t" compatLnSpc="1"/>
          <a:lstStyle/>
          <a:p>
            <a:pPr defTabSz="950588"/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08000" y="1676405"/>
            <a:ext cx="11277600" cy="1219200"/>
          </a:xfrm>
        </p:spPr>
        <p:txBody>
          <a:bodyPr anchor="b"/>
          <a:lstStyle>
            <a:lvl1pPr marL="0" indent="0" algn="r">
              <a:buNone/>
              <a:defRPr sz="2086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240637" y="2947105"/>
            <a:ext cx="11582401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40055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1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06404" y="1600200"/>
            <a:ext cx="5588000" cy="4724400"/>
          </a:xfrm>
        </p:spPr>
        <p:txBody>
          <a:bodyPr/>
          <a:lstStyle>
            <a:lvl1pPr>
              <a:defRPr sz="2902"/>
            </a:lvl1pPr>
            <a:lvl2pPr>
              <a:defRPr sz="2540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902"/>
            </a:lvl1pPr>
            <a:lvl2pPr>
              <a:defRPr sz="2540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0772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75263" y="666751"/>
            <a:ext cx="5720741" cy="639762"/>
          </a:xfrm>
        </p:spPr>
        <p:txBody>
          <a:bodyPr anchor="ctr"/>
          <a:lstStyle>
            <a:lvl1pPr marL="0" indent="0">
              <a:buNone/>
              <a:defRPr sz="1905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86" b="1"/>
            </a:lvl2pPr>
            <a:lvl3pPr>
              <a:buNone/>
              <a:defRPr sz="1905" b="1"/>
            </a:lvl3pPr>
            <a:lvl4pPr>
              <a:buNone/>
              <a:defRPr sz="1633" b="1"/>
            </a:lvl4pPr>
            <a:lvl5pPr>
              <a:buNone/>
              <a:defRPr sz="1633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6193367" y="666751"/>
            <a:ext cx="5722988" cy="639762"/>
          </a:xfrm>
        </p:spPr>
        <p:txBody>
          <a:bodyPr anchor="ctr"/>
          <a:lstStyle>
            <a:lvl1pPr marL="0" indent="0">
              <a:buNone/>
              <a:defRPr sz="1905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86" b="1"/>
            </a:lvl2pPr>
            <a:lvl3pPr>
              <a:buNone/>
              <a:defRPr sz="1905" b="1"/>
            </a:lvl3pPr>
            <a:lvl4pPr>
              <a:buNone/>
              <a:defRPr sz="1633" b="1"/>
            </a:lvl4pPr>
            <a:lvl5pPr>
              <a:buNone/>
              <a:defRPr sz="1633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375263" y="1316041"/>
            <a:ext cx="5720741" cy="3941763"/>
          </a:xfrm>
        </p:spPr>
        <p:txBody>
          <a:bodyPr/>
          <a:lstStyle>
            <a:lvl1pPr>
              <a:defRPr sz="2540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6198311" y="1316041"/>
            <a:ext cx="5718048" cy="3941763"/>
          </a:xfrm>
        </p:spPr>
        <p:txBody>
          <a:bodyPr/>
          <a:lstStyle>
            <a:lvl1pPr>
              <a:defRPr sz="2540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972804" y="6477000"/>
            <a:ext cx="1016001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685800" y="601982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47" tIns="47529" rIns="95047" bIns="47529" anchor="t" compatLnSpc="1"/>
          <a:lstStyle/>
          <a:p>
            <a:pPr defTabSz="950588"/>
            <a:endParaRPr lang="en-US" sz="16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68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26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1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549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031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85800" y="584913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47" tIns="47529" rIns="95047" bIns="47529" anchor="t" compatLnSpc="1"/>
          <a:lstStyle/>
          <a:p>
            <a:pPr defTabSz="950588"/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86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451"/>
            </a:lvl1pPr>
            <a:lvl2pPr>
              <a:buNone/>
              <a:defRPr sz="1270"/>
            </a:lvl2pPr>
            <a:lvl3pPr>
              <a:buNone/>
              <a:defRPr sz="998"/>
            </a:lvl3pPr>
            <a:lvl4pPr>
              <a:buNone/>
              <a:defRPr sz="907"/>
            </a:lvl4pPr>
            <a:lvl5pPr>
              <a:buNone/>
              <a:defRPr sz="907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766734" y="609600"/>
            <a:ext cx="7120466" cy="4800600"/>
          </a:xfrm>
        </p:spPr>
        <p:txBody>
          <a:bodyPr/>
          <a:lstStyle>
            <a:lvl1pPr>
              <a:defRPr sz="3356"/>
            </a:lvl1pPr>
            <a:lvl2pPr>
              <a:defRPr sz="2902"/>
            </a:lvl2pPr>
            <a:lvl3pPr>
              <a:defRPr sz="2540"/>
            </a:lvl3pPr>
            <a:lvl4pPr>
              <a:defRPr sz="2086"/>
            </a:lvl4pPr>
            <a:lvl5pPr>
              <a:defRPr sz="2086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3698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4673605" y="616634"/>
            <a:ext cx="6705601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356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508000" y="4993762"/>
            <a:ext cx="7823200" cy="522288"/>
          </a:xfrm>
        </p:spPr>
        <p:txBody>
          <a:bodyPr anchor="ctr"/>
          <a:lstStyle>
            <a:lvl1pPr algn="l">
              <a:buNone/>
              <a:defRPr sz="2086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25773" tIns="0"/>
          <a:lstStyle>
            <a:lvl1pPr marL="0" indent="0">
              <a:buNone/>
              <a:defRPr sz="1451"/>
            </a:lvl1pPr>
            <a:lvl2pPr>
              <a:defRPr sz="1270"/>
            </a:lvl2pPr>
            <a:lvl3pPr>
              <a:defRPr sz="998"/>
            </a:lvl3pPr>
            <a:lvl4pPr>
              <a:defRPr sz="907"/>
            </a:lvl4pPr>
            <a:lvl5pPr>
              <a:defRPr sz="907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880841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136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1" y="549280"/>
            <a:ext cx="2438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5" y="549280"/>
            <a:ext cx="8331201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693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534992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55" tIns="47532" rIns="95055" bIns="47532" anchor="t" compatLnSpc="1"/>
          <a:lstStyle/>
          <a:p>
            <a:endParaRPr kumimoji="0" lang="en-US" sz="1633"/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508000" y="4853430"/>
            <a:ext cx="112776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540">
                <a:solidFill>
                  <a:schemeClr val="tx2">
                    <a:shade val="75000"/>
                  </a:schemeClr>
                </a:solidFill>
              </a:defRPr>
            </a:lvl1pPr>
            <a:lvl2pPr marL="475326" indent="0" algn="ctr">
              <a:buNone/>
            </a:lvl2pPr>
            <a:lvl3pPr marL="950652" indent="0" algn="ctr">
              <a:buNone/>
            </a:lvl3pPr>
            <a:lvl4pPr marL="1425972" indent="0" algn="ctr">
              <a:buNone/>
            </a:lvl4pPr>
            <a:lvl5pPr marL="1901297" indent="0" algn="ctr">
              <a:buNone/>
            </a:lvl5pPr>
            <a:lvl6pPr marL="2376630" indent="0" algn="ctr">
              <a:buNone/>
            </a:lvl6pPr>
            <a:lvl7pPr marL="2851947" indent="0" algn="ctr">
              <a:buNone/>
            </a:lvl7pPr>
            <a:lvl8pPr marL="3327272" indent="0" algn="ctr">
              <a:buNone/>
            </a:lvl8pPr>
            <a:lvl9pPr marL="380259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51767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4775200" y="76219"/>
            <a:ext cx="3860801" cy="2889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71628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344492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55" tIns="47532" rIns="95055" bIns="47532" anchor="t" compatLnSpc="1"/>
          <a:lstStyle/>
          <a:p>
            <a:endParaRPr kumimoji="0" lang="en-US" sz="1633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08000" y="1676405"/>
            <a:ext cx="11277600" cy="1219200"/>
          </a:xfrm>
        </p:spPr>
        <p:txBody>
          <a:bodyPr anchor="b"/>
          <a:lstStyle>
            <a:lvl1pPr marL="0" indent="0" algn="r">
              <a:buNone/>
              <a:defRPr sz="2086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240637" y="2947104"/>
            <a:ext cx="11582401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30706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1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06404" y="1600200"/>
            <a:ext cx="5588000" cy="4724400"/>
          </a:xfrm>
        </p:spPr>
        <p:txBody>
          <a:bodyPr/>
          <a:lstStyle>
            <a:lvl1pPr>
              <a:defRPr sz="2902"/>
            </a:lvl1pPr>
            <a:lvl2pPr>
              <a:defRPr sz="2540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902"/>
            </a:lvl1pPr>
            <a:lvl2pPr>
              <a:defRPr sz="2540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587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647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75263" y="666751"/>
            <a:ext cx="5720741" cy="639762"/>
          </a:xfrm>
        </p:spPr>
        <p:txBody>
          <a:bodyPr anchor="ctr"/>
          <a:lstStyle>
            <a:lvl1pPr marL="0" indent="0">
              <a:buNone/>
              <a:defRPr sz="1905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86" b="1"/>
            </a:lvl2pPr>
            <a:lvl3pPr>
              <a:buNone/>
              <a:defRPr sz="1905" b="1"/>
            </a:lvl3pPr>
            <a:lvl4pPr>
              <a:buNone/>
              <a:defRPr sz="1633" b="1"/>
            </a:lvl4pPr>
            <a:lvl5pPr>
              <a:buNone/>
              <a:defRPr sz="1633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6193367" y="666751"/>
            <a:ext cx="5722988" cy="639762"/>
          </a:xfrm>
        </p:spPr>
        <p:txBody>
          <a:bodyPr anchor="ctr"/>
          <a:lstStyle>
            <a:lvl1pPr marL="0" indent="0">
              <a:buNone/>
              <a:defRPr sz="1905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86" b="1"/>
            </a:lvl2pPr>
            <a:lvl3pPr>
              <a:buNone/>
              <a:defRPr sz="1905" b="1"/>
            </a:lvl3pPr>
            <a:lvl4pPr>
              <a:buNone/>
              <a:defRPr sz="1633" b="1"/>
            </a:lvl4pPr>
            <a:lvl5pPr>
              <a:buNone/>
              <a:defRPr sz="1633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375263" y="1316041"/>
            <a:ext cx="5720741" cy="3941763"/>
          </a:xfrm>
        </p:spPr>
        <p:txBody>
          <a:bodyPr/>
          <a:lstStyle>
            <a:lvl1pPr>
              <a:defRPr sz="2540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6198311" y="1316041"/>
            <a:ext cx="5718048" cy="3941763"/>
          </a:xfrm>
        </p:spPr>
        <p:txBody>
          <a:bodyPr/>
          <a:lstStyle>
            <a:lvl1pPr>
              <a:defRPr sz="2540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972804" y="6477000"/>
            <a:ext cx="1016001" cy="246888"/>
          </a:xfrm>
        </p:spPr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685800" y="601981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55" tIns="47532" rIns="95055" bIns="47532" anchor="t" compatLnSpc="1"/>
          <a:lstStyle/>
          <a:p>
            <a:endParaRPr kumimoji="0" lang="en-US" sz="1633"/>
          </a:p>
        </p:txBody>
      </p:sp>
    </p:spTree>
    <p:extLst>
      <p:ext uri="{BB962C8B-B14F-4D97-AF65-F5344CB8AC3E}">
        <p14:creationId xmlns:p14="http://schemas.microsoft.com/office/powerpoint/2010/main" val="8550656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1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45929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2049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85800" y="5849136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55" tIns="47532" rIns="95055" bIns="47532" anchor="t" compatLnSpc="1"/>
          <a:lstStyle/>
          <a:p>
            <a:endParaRPr kumimoji="0" lang="en-US" sz="1633"/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86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451"/>
            </a:lvl1pPr>
            <a:lvl2pPr>
              <a:buNone/>
              <a:defRPr sz="1270"/>
            </a:lvl2pPr>
            <a:lvl3pPr>
              <a:buNone/>
              <a:defRPr sz="998"/>
            </a:lvl3pPr>
            <a:lvl4pPr>
              <a:buNone/>
              <a:defRPr sz="907"/>
            </a:lvl4pPr>
            <a:lvl5pPr>
              <a:buNone/>
              <a:defRPr sz="907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766734" y="609600"/>
            <a:ext cx="7120466" cy="4800600"/>
          </a:xfrm>
        </p:spPr>
        <p:txBody>
          <a:bodyPr/>
          <a:lstStyle>
            <a:lvl1pPr>
              <a:defRPr sz="3356"/>
            </a:lvl1pPr>
            <a:lvl2pPr>
              <a:defRPr sz="2902"/>
            </a:lvl2pPr>
            <a:lvl3pPr>
              <a:defRPr sz="2540"/>
            </a:lvl3pPr>
            <a:lvl4pPr>
              <a:defRPr sz="2086"/>
            </a:lvl4pPr>
            <a:lvl5pPr>
              <a:defRPr sz="2086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14839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4673605" y="616634"/>
            <a:ext cx="6705601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356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508000" y="4993762"/>
            <a:ext cx="7823200" cy="522288"/>
          </a:xfrm>
        </p:spPr>
        <p:txBody>
          <a:bodyPr anchor="ctr"/>
          <a:lstStyle>
            <a:lvl1pPr algn="l">
              <a:buNone/>
              <a:defRPr sz="2086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25781" tIns="0"/>
          <a:lstStyle>
            <a:lvl1pPr marL="0" indent="0">
              <a:buNone/>
              <a:defRPr sz="1451"/>
            </a:lvl1pPr>
            <a:lvl2pPr>
              <a:defRPr sz="1270"/>
            </a:lvl2pPr>
            <a:lvl3pPr>
              <a:defRPr sz="998"/>
            </a:lvl3pPr>
            <a:lvl4pPr>
              <a:defRPr sz="907"/>
            </a:lvl4pPr>
            <a:lvl5pPr>
              <a:defRPr sz="907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6474464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12405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1" y="549280"/>
            <a:ext cx="2438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5" y="549280"/>
            <a:ext cx="8331201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94527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1" y="1371601"/>
            <a:ext cx="10468864" cy="1828800"/>
          </a:xfrm>
          <a:ln>
            <a:noFill/>
          </a:ln>
        </p:spPr>
        <p:txBody>
          <a:bodyPr vert="horz" tIns="0" rIns="2098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805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7"/>
            <a:ext cx="10472928" cy="1752600"/>
          </a:xfrm>
        </p:spPr>
        <p:txBody>
          <a:bodyPr lIns="0" rIns="20985"/>
          <a:lstStyle>
            <a:lvl1pPr marL="0" marR="47585" indent="0" algn="r">
              <a:buNone/>
              <a:defRPr>
                <a:solidFill>
                  <a:schemeClr val="tx1"/>
                </a:solidFill>
              </a:defRPr>
            </a:lvl1pPr>
            <a:lvl2pPr marL="475846" indent="0" algn="ctr">
              <a:buNone/>
            </a:lvl2pPr>
            <a:lvl3pPr marL="951692" indent="0" algn="ctr">
              <a:buNone/>
            </a:lvl3pPr>
            <a:lvl4pPr marL="1427537" indent="0" algn="ctr">
              <a:buNone/>
            </a:lvl4pPr>
            <a:lvl5pPr marL="1903383" indent="0" algn="ctr">
              <a:buNone/>
            </a:lvl5pPr>
            <a:lvl6pPr marL="2379229" indent="0" algn="ctr">
              <a:buNone/>
            </a:lvl6pPr>
            <a:lvl7pPr marL="2855075" indent="0" algn="ctr">
              <a:buNone/>
            </a:lvl7pPr>
            <a:lvl8pPr marL="3330920" indent="0" algn="ctr">
              <a:buNone/>
            </a:lvl8pPr>
            <a:lvl9pPr marL="3806766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76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408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5" y="1316736"/>
            <a:ext cx="10363201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805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5" y="2704665"/>
            <a:ext cx="10363201" cy="1509712"/>
          </a:xfrm>
        </p:spPr>
        <p:txBody>
          <a:bodyPr lIns="52464" rIns="52464" anchor="t"/>
          <a:lstStyle>
            <a:lvl1pPr marL="0" indent="0">
              <a:buNone/>
              <a:defRPr sz="2268">
                <a:solidFill>
                  <a:schemeClr val="tx1"/>
                </a:solidFill>
              </a:defRPr>
            </a:lvl1pPr>
            <a:lvl2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04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485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04088"/>
            <a:ext cx="109728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6"/>
            <a:ext cx="5384800" cy="4434840"/>
          </a:xfrm>
        </p:spPr>
        <p:txBody>
          <a:bodyPr/>
          <a:lstStyle>
            <a:lvl1pPr>
              <a:defRPr sz="2721"/>
            </a:lvl1pPr>
            <a:lvl2pPr>
              <a:defRPr sz="2540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6"/>
            <a:ext cx="5384800" cy="4434840"/>
          </a:xfrm>
        </p:spPr>
        <p:txBody>
          <a:bodyPr/>
          <a:lstStyle>
            <a:lvl1pPr>
              <a:defRPr sz="2721"/>
            </a:lvl1pPr>
            <a:lvl2pPr>
              <a:defRPr sz="2540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4706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04088"/>
            <a:ext cx="10972800" cy="1143000"/>
          </a:xfrm>
        </p:spPr>
        <p:txBody>
          <a:bodyPr tIns="52464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855248"/>
            <a:ext cx="5386917" cy="659352"/>
          </a:xfrm>
        </p:spPr>
        <p:txBody>
          <a:bodyPr lIns="52464" tIns="0" rIns="52464" bIns="0" anchor="ctr">
            <a:noAutofit/>
          </a:bodyPr>
          <a:lstStyle>
            <a:lvl1pPr marL="0" indent="0">
              <a:buNone/>
              <a:defRPr sz="254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86" b="1"/>
            </a:lvl2pPr>
            <a:lvl3pPr>
              <a:buNone/>
              <a:defRPr sz="1905" b="1"/>
            </a:lvl3pPr>
            <a:lvl4pPr>
              <a:buNone/>
              <a:defRPr sz="1633" b="1"/>
            </a:lvl4pPr>
            <a:lvl5pPr>
              <a:buNone/>
              <a:defRPr sz="1633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406" y="1859816"/>
            <a:ext cx="5389034" cy="654843"/>
          </a:xfrm>
        </p:spPr>
        <p:txBody>
          <a:bodyPr lIns="52464" tIns="0" rIns="52464" bIns="0" anchor="ctr"/>
          <a:lstStyle>
            <a:lvl1pPr marL="0" indent="0">
              <a:buNone/>
              <a:defRPr sz="254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86" b="1"/>
            </a:lvl2pPr>
            <a:lvl3pPr>
              <a:buNone/>
              <a:defRPr sz="1905" b="1"/>
            </a:lvl3pPr>
            <a:lvl4pPr>
              <a:buNone/>
              <a:defRPr sz="1633" b="1"/>
            </a:lvl4pPr>
            <a:lvl5pPr>
              <a:buNone/>
              <a:defRPr sz="1633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2514601"/>
            <a:ext cx="5386917" cy="3845720"/>
          </a:xfrm>
        </p:spPr>
        <p:txBody>
          <a:bodyPr tIns="0"/>
          <a:lstStyle>
            <a:lvl1pPr>
              <a:defRPr sz="2268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6" y="2514601"/>
            <a:ext cx="5389034" cy="3845720"/>
          </a:xfrm>
        </p:spPr>
        <p:txBody>
          <a:bodyPr tIns="0"/>
          <a:lstStyle>
            <a:lvl1pPr>
              <a:defRPr sz="2268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964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5246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17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661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770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721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20985" rIns="20985"/>
          <a:lstStyle>
            <a:lvl1pPr marL="0" indent="0" algn="l">
              <a:buNone/>
              <a:defRPr sz="1451"/>
            </a:lvl1pPr>
            <a:lvl2pPr indent="0" algn="l">
              <a:buNone/>
              <a:defRPr sz="1270"/>
            </a:lvl2pPr>
            <a:lvl3pPr indent="0" algn="l">
              <a:buNone/>
              <a:defRPr sz="998"/>
            </a:lvl3pPr>
            <a:lvl4pPr indent="0" algn="l">
              <a:buNone/>
              <a:defRPr sz="907"/>
            </a:lvl4pPr>
            <a:lvl5pPr indent="0" algn="l">
              <a:buNone/>
              <a:defRPr sz="907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4" y="1676400"/>
            <a:ext cx="6815667" cy="4572000"/>
          </a:xfrm>
        </p:spPr>
        <p:txBody>
          <a:bodyPr tIns="0"/>
          <a:lstStyle>
            <a:lvl1pPr>
              <a:defRPr sz="2902"/>
            </a:lvl1pPr>
            <a:lvl2pPr>
              <a:defRPr sz="2721"/>
            </a:lvl2pPr>
            <a:lvl3pPr>
              <a:defRPr sz="2540"/>
            </a:lvl3pPr>
            <a:lvl4pPr>
              <a:defRPr sz="2086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111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168" tIns="47584" rIns="95168" bIns="47584" rtlCol="0" anchor="ctr"/>
          <a:lstStyle/>
          <a:p>
            <a:pPr algn="ctr" defTabSz="951692"/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70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168" tIns="47584" rIns="95168" bIns="47584" rtlCol="0" anchor="ctr"/>
          <a:lstStyle/>
          <a:p>
            <a:pPr algn="ctr" defTabSz="951692"/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177000"/>
            <a:ext cx="2950464" cy="1582621"/>
          </a:xfrm>
        </p:spPr>
        <p:txBody>
          <a:bodyPr vert="horz" lIns="52464" tIns="52464" rIns="52464" bIns="52464" anchor="b"/>
          <a:lstStyle>
            <a:lvl1pPr algn="l">
              <a:buNone/>
              <a:defRPr sz="2086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6"/>
            <a:ext cx="2946400" cy="2179320"/>
          </a:xfrm>
        </p:spPr>
        <p:txBody>
          <a:bodyPr lIns="73449" rIns="52464" bIns="52464" anchor="t"/>
          <a:lstStyle>
            <a:lvl1pPr marL="0" indent="0" algn="l">
              <a:spcBef>
                <a:spcPts val="260"/>
              </a:spcBef>
              <a:buFontTx/>
              <a:buNone/>
              <a:defRPr sz="1361"/>
            </a:lvl1pPr>
            <a:lvl2pPr>
              <a:defRPr sz="1270"/>
            </a:lvl2pPr>
            <a:lvl3pPr>
              <a:defRPr sz="998"/>
            </a:lvl3pPr>
            <a:lvl4pPr>
              <a:defRPr sz="907"/>
            </a:lvl4pPr>
            <a:lvl5pPr>
              <a:defRPr sz="907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1" y="6356409"/>
            <a:ext cx="812800" cy="365125"/>
          </a:xfrm>
        </p:spPr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356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168" tIns="47584" rIns="95168" bIns="47584" anchor="t" compatLnSpc="1"/>
          <a:lstStyle/>
          <a:p>
            <a:pPr defTabSz="951692"/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1" y="621988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168" tIns="47584" rIns="95168" bIns="47584" anchor="t" compatLnSpc="1"/>
          <a:lstStyle/>
          <a:p>
            <a:pPr defTabSz="951692"/>
            <a:endParaRPr lang="en-US" sz="16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161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111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5473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534991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103" tIns="47554" rIns="95103" bIns="47554" anchor="t" compatLnSpc="1"/>
          <a:lstStyle/>
          <a:p>
            <a:pPr defTabSz="951107"/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508000" y="4853423"/>
            <a:ext cx="112776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540">
                <a:solidFill>
                  <a:schemeClr val="tx2">
                    <a:shade val="75000"/>
                  </a:schemeClr>
                </a:solidFill>
              </a:defRPr>
            </a:lvl1pPr>
            <a:lvl2pPr marL="475554" indent="0" algn="ctr">
              <a:buNone/>
            </a:lvl2pPr>
            <a:lvl3pPr marL="951107" indent="0" algn="ctr">
              <a:buNone/>
            </a:lvl3pPr>
            <a:lvl4pPr marL="1426657" indent="0" algn="ctr">
              <a:buNone/>
            </a:lvl4pPr>
            <a:lvl5pPr marL="1902210" indent="0" algn="ctr">
              <a:buNone/>
            </a:lvl5pPr>
            <a:lvl6pPr marL="2377767" indent="0" algn="ctr">
              <a:buNone/>
            </a:lvl6pPr>
            <a:lvl7pPr marL="2853315" indent="0" algn="ctr">
              <a:buNone/>
            </a:lvl7pPr>
            <a:lvl8pPr marL="3328868" indent="0" algn="ctr">
              <a:buNone/>
            </a:lvl8pPr>
            <a:lvl9pPr marL="3804417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677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4775200" y="76212"/>
            <a:ext cx="3860801" cy="288925"/>
          </a:xfrm>
        </p:spPr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805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935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344491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103" tIns="47554" rIns="95103" bIns="47554" anchor="t" compatLnSpc="1"/>
          <a:lstStyle/>
          <a:p>
            <a:pPr defTabSz="951107"/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08000" y="1676405"/>
            <a:ext cx="11277600" cy="1219200"/>
          </a:xfrm>
        </p:spPr>
        <p:txBody>
          <a:bodyPr anchor="b"/>
          <a:lstStyle>
            <a:lvl1pPr marL="0" indent="0" algn="r">
              <a:buNone/>
              <a:defRPr sz="2086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240637" y="2947097"/>
            <a:ext cx="11582401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75592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1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06404" y="1600200"/>
            <a:ext cx="5588000" cy="4724400"/>
          </a:xfrm>
        </p:spPr>
        <p:txBody>
          <a:bodyPr/>
          <a:lstStyle>
            <a:lvl1pPr>
              <a:defRPr sz="2902"/>
            </a:lvl1pPr>
            <a:lvl2pPr>
              <a:defRPr sz="2540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902"/>
            </a:lvl1pPr>
            <a:lvl2pPr>
              <a:defRPr sz="2540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7439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75263" y="666751"/>
            <a:ext cx="5720741" cy="639762"/>
          </a:xfrm>
        </p:spPr>
        <p:txBody>
          <a:bodyPr anchor="ctr"/>
          <a:lstStyle>
            <a:lvl1pPr marL="0" indent="0">
              <a:buNone/>
              <a:defRPr sz="1905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86" b="1"/>
            </a:lvl2pPr>
            <a:lvl3pPr>
              <a:buNone/>
              <a:defRPr sz="1905" b="1"/>
            </a:lvl3pPr>
            <a:lvl4pPr>
              <a:buNone/>
              <a:defRPr sz="1633" b="1"/>
            </a:lvl4pPr>
            <a:lvl5pPr>
              <a:buNone/>
              <a:defRPr sz="1633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6193367" y="666751"/>
            <a:ext cx="5722988" cy="639762"/>
          </a:xfrm>
        </p:spPr>
        <p:txBody>
          <a:bodyPr anchor="ctr"/>
          <a:lstStyle>
            <a:lvl1pPr marL="0" indent="0">
              <a:buNone/>
              <a:defRPr sz="1905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86" b="1"/>
            </a:lvl2pPr>
            <a:lvl3pPr>
              <a:buNone/>
              <a:defRPr sz="1905" b="1"/>
            </a:lvl3pPr>
            <a:lvl4pPr>
              <a:buNone/>
              <a:defRPr sz="1633" b="1"/>
            </a:lvl4pPr>
            <a:lvl5pPr>
              <a:buNone/>
              <a:defRPr sz="1633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375263" y="1316041"/>
            <a:ext cx="5720741" cy="3941763"/>
          </a:xfrm>
        </p:spPr>
        <p:txBody>
          <a:bodyPr/>
          <a:lstStyle>
            <a:lvl1pPr>
              <a:defRPr sz="2540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6198311" y="1316041"/>
            <a:ext cx="5718048" cy="3941763"/>
          </a:xfrm>
        </p:spPr>
        <p:txBody>
          <a:bodyPr/>
          <a:lstStyle>
            <a:lvl1pPr>
              <a:defRPr sz="2540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972804" y="6477000"/>
            <a:ext cx="1016001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685800" y="601981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103" tIns="47554" rIns="95103" bIns="47554" anchor="t" compatLnSpc="1"/>
          <a:lstStyle/>
          <a:p>
            <a:pPr defTabSz="951107"/>
            <a:endParaRPr lang="en-US" sz="16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5627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1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652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295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85800" y="584912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103" tIns="47554" rIns="95103" bIns="47554" anchor="t" compatLnSpc="1"/>
          <a:lstStyle/>
          <a:p>
            <a:pPr defTabSz="951107"/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86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451"/>
            </a:lvl1pPr>
            <a:lvl2pPr>
              <a:buNone/>
              <a:defRPr sz="1270"/>
            </a:lvl2pPr>
            <a:lvl3pPr>
              <a:buNone/>
              <a:defRPr sz="998"/>
            </a:lvl3pPr>
            <a:lvl4pPr>
              <a:buNone/>
              <a:defRPr sz="907"/>
            </a:lvl4pPr>
            <a:lvl5pPr>
              <a:buNone/>
              <a:defRPr sz="907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766734" y="609600"/>
            <a:ext cx="7120466" cy="4800600"/>
          </a:xfrm>
        </p:spPr>
        <p:txBody>
          <a:bodyPr/>
          <a:lstStyle>
            <a:lvl1pPr>
              <a:defRPr sz="3356"/>
            </a:lvl1pPr>
            <a:lvl2pPr>
              <a:defRPr sz="2902"/>
            </a:lvl2pPr>
            <a:lvl3pPr>
              <a:defRPr sz="2540"/>
            </a:lvl3pPr>
            <a:lvl4pPr>
              <a:defRPr sz="2086"/>
            </a:lvl4pPr>
            <a:lvl5pPr>
              <a:defRPr sz="2086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21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4673605" y="616634"/>
            <a:ext cx="6705601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356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508000" y="4993762"/>
            <a:ext cx="7823200" cy="522288"/>
          </a:xfrm>
        </p:spPr>
        <p:txBody>
          <a:bodyPr anchor="ctr"/>
          <a:lstStyle>
            <a:lvl1pPr algn="l">
              <a:buNone/>
              <a:defRPr sz="2086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25841" tIns="0"/>
          <a:lstStyle>
            <a:lvl1pPr marL="0" indent="0">
              <a:buNone/>
              <a:defRPr sz="1451"/>
            </a:lvl1pPr>
            <a:lvl2pPr>
              <a:defRPr sz="1270"/>
            </a:lvl2pPr>
            <a:lvl3pPr>
              <a:defRPr sz="998"/>
            </a:lvl3pPr>
            <a:lvl4pPr>
              <a:defRPr sz="907"/>
            </a:lvl4pPr>
            <a:lvl5pPr>
              <a:defRPr sz="907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4235576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185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1" y="549280"/>
            <a:ext cx="2438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5" y="549280"/>
            <a:ext cx="8331201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8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44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0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marL="0" marR="0" lvl="0" indent="0" algn="l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2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marL="0" marR="0" lvl="0" indent="0" algn="l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3" y="704088"/>
            <a:ext cx="10972800" cy="1143000"/>
          </a:xfrm>
          <a:prstGeom prst="rect">
            <a:avLst/>
          </a:prstGeom>
        </p:spPr>
        <p:txBody>
          <a:bodyPr vert="horz" lIns="0" tIns="45714" rIns="0" bIns="0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3" y="1935480"/>
            <a:ext cx="10972800" cy="4389120"/>
          </a:xfrm>
          <a:prstGeom prst="rect">
            <a:avLst/>
          </a:prstGeom>
        </p:spPr>
        <p:txBody>
          <a:bodyPr vert="horz" lIns="91426" tIns="45714" rIns="91426" bIns="45714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3" y="6356353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275"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 defTabSz="914275">
                <a:defRPr/>
              </a:pPr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1" y="6356353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275"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1" y="6356353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275"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 defTabSz="914275"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68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282" indent="-274282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992" indent="-246854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5" indent="-246854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556" indent="-21028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839" indent="-21028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122" indent="-21028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977" indent="-18285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259" indent="-182855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542" indent="-182855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105091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kumimoji="0" lang="en-US" sz="1633"/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406404" y="1554162"/>
            <a:ext cx="11582401" cy="4525963"/>
          </a:xfrm>
          <a:prstGeom prst="rect">
            <a:avLst/>
          </a:prstGeom>
        </p:spPr>
        <p:txBody>
          <a:bodyPr vert="horz" lIns="104825" tIns="52417" rIns="104825" bIns="52417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8636000" y="76216"/>
            <a:ext cx="3352800" cy="288925"/>
          </a:xfrm>
          <a:prstGeom prst="rect">
            <a:avLst/>
          </a:prstGeom>
        </p:spPr>
        <p:txBody>
          <a:bodyPr vert="horz" lIns="104825" tIns="52417" rIns="104825" bIns="52417"/>
          <a:lstStyle>
            <a:lvl1pPr algn="l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4165600" y="76216"/>
            <a:ext cx="4470400" cy="288925"/>
          </a:xfrm>
          <a:prstGeom prst="rect">
            <a:avLst/>
          </a:prstGeom>
        </p:spPr>
        <p:txBody>
          <a:bodyPr vert="horz" lIns="104825" tIns="52417" rIns="104825" bIns="52417"/>
          <a:lstStyle>
            <a:lvl1pPr algn="r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0972804" y="6477016"/>
            <a:ext cx="1016001" cy="244475"/>
          </a:xfrm>
          <a:prstGeom prst="rect">
            <a:avLst/>
          </a:prstGeom>
        </p:spPr>
        <p:txBody>
          <a:bodyPr vert="horz" lIns="104825" tIns="52417" rIns="104825" bIns="52417"/>
          <a:lstStyle>
            <a:lvl1pPr algn="r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406404" y="457200"/>
            <a:ext cx="11582401" cy="838200"/>
          </a:xfrm>
          <a:prstGeom prst="rect">
            <a:avLst/>
          </a:prstGeom>
        </p:spPr>
        <p:txBody>
          <a:bodyPr vert="horz" lIns="104825" tIns="52417" rIns="104825" bIns="52417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85800" y="105091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kumimoji="0" lang="en-US" sz="1633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685800" y="105800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kumimoji="0" lang="en-US" sz="1633"/>
          </a:p>
        </p:txBody>
      </p:sp>
    </p:spTree>
    <p:extLst>
      <p:ext uri="{BB962C8B-B14F-4D97-AF65-F5344CB8AC3E}">
        <p14:creationId xmlns:p14="http://schemas.microsoft.com/office/powerpoint/2010/main" val="189127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719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56567" indent="-356567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356" kern="1200">
          <a:solidFill>
            <a:schemeClr val="tx2"/>
          </a:solidFill>
          <a:latin typeface="+mn-lt"/>
          <a:ea typeface="+mn-ea"/>
          <a:cs typeface="+mn-cs"/>
        </a:defRPr>
      </a:lvl1pPr>
      <a:lvl2pPr marL="772562" indent="-297136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902" kern="1200">
          <a:solidFill>
            <a:schemeClr val="tx2"/>
          </a:solidFill>
          <a:latin typeface="+mn-lt"/>
          <a:ea typeface="+mn-ea"/>
          <a:cs typeface="+mn-cs"/>
        </a:defRPr>
      </a:lvl2pPr>
      <a:lvl3pPr marL="1188557" indent="-2377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540" kern="1200">
          <a:solidFill>
            <a:schemeClr val="tx2"/>
          </a:solidFill>
          <a:latin typeface="+mn-lt"/>
          <a:ea typeface="+mn-ea"/>
          <a:cs typeface="+mn-cs"/>
        </a:defRPr>
      </a:lvl3pPr>
      <a:lvl4pPr marL="1663979" indent="-2377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86" kern="1200">
          <a:solidFill>
            <a:schemeClr val="tx2"/>
          </a:solidFill>
          <a:latin typeface="+mn-lt"/>
          <a:ea typeface="+mn-ea"/>
          <a:cs typeface="+mn-cs"/>
        </a:defRPr>
      </a:lvl4pPr>
      <a:lvl5pPr marL="2139399" indent="-2377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905" kern="1200">
          <a:solidFill>
            <a:schemeClr val="tx2"/>
          </a:solidFill>
          <a:latin typeface="+mn-lt"/>
          <a:ea typeface="+mn-ea"/>
          <a:cs typeface="+mn-cs"/>
        </a:defRPr>
      </a:lvl5pPr>
      <a:lvl6pPr marL="2614824" indent="-2377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905" kern="1200">
          <a:solidFill>
            <a:schemeClr val="tx2"/>
          </a:solidFill>
          <a:latin typeface="+mn-lt"/>
          <a:ea typeface="+mn-ea"/>
          <a:cs typeface="+mn-cs"/>
        </a:defRPr>
      </a:lvl6pPr>
      <a:lvl7pPr marL="3090250" indent="-2377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33" kern="1200">
          <a:solidFill>
            <a:schemeClr val="tx2"/>
          </a:solidFill>
          <a:latin typeface="+mn-lt"/>
          <a:ea typeface="+mn-ea"/>
          <a:cs typeface="+mn-cs"/>
        </a:defRPr>
      </a:lvl7pPr>
      <a:lvl8pPr marL="3565666" indent="-2377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33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041090" indent="-2377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51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754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508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262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016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3771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8525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3279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033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105091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406404" y="1554162"/>
            <a:ext cx="11582401" cy="4525963"/>
          </a:xfrm>
          <a:prstGeom prst="rect">
            <a:avLst/>
          </a:prstGeom>
        </p:spPr>
        <p:txBody>
          <a:bodyPr vert="horz" lIns="104825" tIns="52417" rIns="104825" bIns="52417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8636000" y="76216"/>
            <a:ext cx="3352800" cy="288925"/>
          </a:xfrm>
          <a:prstGeom prst="rect">
            <a:avLst/>
          </a:prstGeom>
        </p:spPr>
        <p:txBody>
          <a:bodyPr vert="horz" lIns="104825" tIns="52417" rIns="104825" bIns="52417"/>
          <a:lstStyle>
            <a:lvl1pPr algn="l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4165600" y="76216"/>
            <a:ext cx="4470400" cy="288925"/>
          </a:xfrm>
          <a:prstGeom prst="rect">
            <a:avLst/>
          </a:prstGeom>
        </p:spPr>
        <p:txBody>
          <a:bodyPr vert="horz" lIns="104825" tIns="52417" rIns="104825" bIns="52417"/>
          <a:lstStyle>
            <a:lvl1pPr algn="r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0972804" y="6477016"/>
            <a:ext cx="1016001" cy="244475"/>
          </a:xfrm>
          <a:prstGeom prst="rect">
            <a:avLst/>
          </a:prstGeom>
        </p:spPr>
        <p:txBody>
          <a:bodyPr vert="horz" lIns="104825" tIns="52417" rIns="104825" bIns="52417"/>
          <a:lstStyle>
            <a:lvl1pPr algn="r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406404" y="457200"/>
            <a:ext cx="11582401" cy="838200"/>
          </a:xfrm>
          <a:prstGeom prst="rect">
            <a:avLst/>
          </a:prstGeom>
        </p:spPr>
        <p:txBody>
          <a:bodyPr vert="horz" lIns="104825" tIns="52417" rIns="104825" bIns="52417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85800" y="105091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685800" y="105800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lang="en-US" sz="16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5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719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56567" indent="-356567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356" kern="1200">
          <a:solidFill>
            <a:schemeClr val="tx2"/>
          </a:solidFill>
          <a:latin typeface="+mn-lt"/>
          <a:ea typeface="+mn-ea"/>
          <a:cs typeface="+mn-cs"/>
        </a:defRPr>
      </a:lvl1pPr>
      <a:lvl2pPr marL="772562" indent="-297136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902" kern="1200">
          <a:solidFill>
            <a:schemeClr val="tx2"/>
          </a:solidFill>
          <a:latin typeface="+mn-lt"/>
          <a:ea typeface="+mn-ea"/>
          <a:cs typeface="+mn-cs"/>
        </a:defRPr>
      </a:lvl2pPr>
      <a:lvl3pPr marL="1188557" indent="-2377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540" kern="1200">
          <a:solidFill>
            <a:schemeClr val="tx2"/>
          </a:solidFill>
          <a:latin typeface="+mn-lt"/>
          <a:ea typeface="+mn-ea"/>
          <a:cs typeface="+mn-cs"/>
        </a:defRPr>
      </a:lvl3pPr>
      <a:lvl4pPr marL="1663979" indent="-2377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86" kern="1200">
          <a:solidFill>
            <a:schemeClr val="tx2"/>
          </a:solidFill>
          <a:latin typeface="+mn-lt"/>
          <a:ea typeface="+mn-ea"/>
          <a:cs typeface="+mn-cs"/>
        </a:defRPr>
      </a:lvl4pPr>
      <a:lvl5pPr marL="2139399" indent="-2377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905" kern="1200">
          <a:solidFill>
            <a:schemeClr val="tx2"/>
          </a:solidFill>
          <a:latin typeface="+mn-lt"/>
          <a:ea typeface="+mn-ea"/>
          <a:cs typeface="+mn-cs"/>
        </a:defRPr>
      </a:lvl5pPr>
      <a:lvl6pPr marL="2614824" indent="-2377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905" kern="1200">
          <a:solidFill>
            <a:schemeClr val="tx2"/>
          </a:solidFill>
          <a:latin typeface="+mn-lt"/>
          <a:ea typeface="+mn-ea"/>
          <a:cs typeface="+mn-cs"/>
        </a:defRPr>
      </a:lvl6pPr>
      <a:lvl7pPr marL="3090250" indent="-2377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33" kern="1200">
          <a:solidFill>
            <a:schemeClr val="tx2"/>
          </a:solidFill>
          <a:latin typeface="+mn-lt"/>
          <a:ea typeface="+mn-ea"/>
          <a:cs typeface="+mn-cs"/>
        </a:defRPr>
      </a:lvl7pPr>
      <a:lvl8pPr marL="3565666" indent="-2377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33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041090" indent="-2377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51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754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508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262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016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3771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8525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3279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033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10509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47" tIns="47529" rIns="95047" bIns="47529" anchor="t" compatLnSpc="1"/>
          <a:lstStyle/>
          <a:p>
            <a:pPr defTabSz="950588"/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406404" y="1554162"/>
            <a:ext cx="11582401" cy="4525963"/>
          </a:xfrm>
          <a:prstGeom prst="rect">
            <a:avLst/>
          </a:prstGeom>
        </p:spPr>
        <p:txBody>
          <a:bodyPr vert="horz" lIns="104794" tIns="52403" rIns="104794" bIns="52403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8636000" y="76220"/>
            <a:ext cx="3352800" cy="288925"/>
          </a:xfrm>
          <a:prstGeom prst="rect">
            <a:avLst/>
          </a:prstGeom>
        </p:spPr>
        <p:txBody>
          <a:bodyPr vert="horz" lIns="104794" tIns="52403" rIns="104794" bIns="52403"/>
          <a:lstStyle>
            <a:lvl1pPr algn="l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50588"/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50588"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4165600" y="76220"/>
            <a:ext cx="4470400" cy="288925"/>
          </a:xfrm>
          <a:prstGeom prst="rect">
            <a:avLst/>
          </a:prstGeom>
        </p:spPr>
        <p:txBody>
          <a:bodyPr vert="horz" lIns="104794" tIns="52403" rIns="104794" bIns="52403"/>
          <a:lstStyle>
            <a:lvl1pPr algn="r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50588"/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0972804" y="6477020"/>
            <a:ext cx="1016001" cy="244475"/>
          </a:xfrm>
          <a:prstGeom prst="rect">
            <a:avLst/>
          </a:prstGeom>
        </p:spPr>
        <p:txBody>
          <a:bodyPr vert="horz" lIns="104794" tIns="52403" rIns="104794" bIns="52403"/>
          <a:lstStyle>
            <a:lvl1pPr algn="r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50588"/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50588"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406404" y="457200"/>
            <a:ext cx="11582401" cy="838200"/>
          </a:xfrm>
          <a:prstGeom prst="rect">
            <a:avLst/>
          </a:prstGeom>
        </p:spPr>
        <p:txBody>
          <a:bodyPr vert="horz" lIns="104794" tIns="52403" rIns="104794" bIns="52403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85800" y="10509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47" tIns="47529" rIns="95047" bIns="47529" anchor="t" compatLnSpc="1"/>
          <a:lstStyle/>
          <a:p>
            <a:pPr defTabSz="950588"/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685800" y="1058006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47" tIns="47529" rIns="95047" bIns="47529" anchor="t" compatLnSpc="1"/>
          <a:lstStyle/>
          <a:p>
            <a:pPr defTabSz="950588"/>
            <a:endParaRPr lang="en-US" sz="16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01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719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56469" indent="-356469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356" kern="1200">
          <a:solidFill>
            <a:schemeClr val="tx2"/>
          </a:solidFill>
          <a:latin typeface="+mn-lt"/>
          <a:ea typeface="+mn-ea"/>
          <a:cs typeface="+mn-cs"/>
        </a:defRPr>
      </a:lvl1pPr>
      <a:lvl2pPr marL="772350" indent="-29705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902" kern="1200">
          <a:solidFill>
            <a:schemeClr val="tx2"/>
          </a:solidFill>
          <a:latin typeface="+mn-lt"/>
          <a:ea typeface="+mn-ea"/>
          <a:cs typeface="+mn-cs"/>
        </a:defRPr>
      </a:lvl2pPr>
      <a:lvl3pPr marL="1188233" indent="-237647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540" kern="1200">
          <a:solidFill>
            <a:schemeClr val="tx2"/>
          </a:solidFill>
          <a:latin typeface="+mn-lt"/>
          <a:ea typeface="+mn-ea"/>
          <a:cs typeface="+mn-cs"/>
        </a:defRPr>
      </a:lvl3pPr>
      <a:lvl4pPr marL="1663523" indent="-237647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86" kern="1200">
          <a:solidFill>
            <a:schemeClr val="tx2"/>
          </a:solidFill>
          <a:latin typeface="+mn-lt"/>
          <a:ea typeface="+mn-ea"/>
          <a:cs typeface="+mn-cs"/>
        </a:defRPr>
      </a:lvl4pPr>
      <a:lvl5pPr marL="2138812" indent="-237647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905" kern="1200">
          <a:solidFill>
            <a:schemeClr val="tx2"/>
          </a:solidFill>
          <a:latin typeface="+mn-lt"/>
          <a:ea typeface="+mn-ea"/>
          <a:cs typeface="+mn-cs"/>
        </a:defRPr>
      </a:lvl5pPr>
      <a:lvl6pPr marL="2614107" indent="-237647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905" kern="1200">
          <a:solidFill>
            <a:schemeClr val="tx2"/>
          </a:solidFill>
          <a:latin typeface="+mn-lt"/>
          <a:ea typeface="+mn-ea"/>
          <a:cs typeface="+mn-cs"/>
        </a:defRPr>
      </a:lvl6pPr>
      <a:lvl7pPr marL="3089403" indent="-237647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33" kern="1200">
          <a:solidFill>
            <a:schemeClr val="tx2"/>
          </a:solidFill>
          <a:latin typeface="+mn-lt"/>
          <a:ea typeface="+mn-ea"/>
          <a:cs typeface="+mn-cs"/>
        </a:defRPr>
      </a:lvl7pPr>
      <a:lvl8pPr marL="3564690" indent="-237647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33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039983" indent="-237647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51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752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505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258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011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3764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8517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3270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023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105091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55" tIns="47532" rIns="95055" bIns="47532" anchor="t" compatLnSpc="1"/>
          <a:lstStyle/>
          <a:p>
            <a:endParaRPr kumimoji="0" lang="en-US" sz="1633"/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406404" y="1554162"/>
            <a:ext cx="11582401" cy="4525963"/>
          </a:xfrm>
          <a:prstGeom prst="rect">
            <a:avLst/>
          </a:prstGeom>
        </p:spPr>
        <p:txBody>
          <a:bodyPr vert="horz" lIns="104802" tIns="52406" rIns="104802" bIns="52406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8636000" y="76219"/>
            <a:ext cx="3352800" cy="288925"/>
          </a:xfrm>
          <a:prstGeom prst="rect">
            <a:avLst/>
          </a:prstGeom>
        </p:spPr>
        <p:txBody>
          <a:bodyPr vert="horz" lIns="104802" tIns="52406" rIns="104802" bIns="52406"/>
          <a:lstStyle>
            <a:lvl1pPr algn="l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C502A07-5D19-4FCC-8181-887B92A08E04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4165600" y="76219"/>
            <a:ext cx="4470400" cy="288925"/>
          </a:xfrm>
          <a:prstGeom prst="rect">
            <a:avLst/>
          </a:prstGeom>
        </p:spPr>
        <p:txBody>
          <a:bodyPr vert="horz" lIns="104802" tIns="52406" rIns="104802" bIns="52406"/>
          <a:lstStyle>
            <a:lvl1pPr algn="r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0972804" y="6477019"/>
            <a:ext cx="1016001" cy="244475"/>
          </a:xfrm>
          <a:prstGeom prst="rect">
            <a:avLst/>
          </a:prstGeom>
        </p:spPr>
        <p:txBody>
          <a:bodyPr vert="horz" lIns="104802" tIns="52406" rIns="104802" bIns="52406"/>
          <a:lstStyle>
            <a:lvl1pPr algn="r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406404" y="457200"/>
            <a:ext cx="11582401" cy="838200"/>
          </a:xfrm>
          <a:prstGeom prst="rect">
            <a:avLst/>
          </a:prstGeom>
        </p:spPr>
        <p:txBody>
          <a:bodyPr vert="horz" lIns="104802" tIns="52406" rIns="104802" bIns="52406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85800" y="105091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55" tIns="47532" rIns="95055" bIns="47532" anchor="t" compatLnSpc="1"/>
          <a:lstStyle/>
          <a:p>
            <a:endParaRPr kumimoji="0" lang="en-US" sz="1633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685800" y="105800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55" tIns="47532" rIns="95055" bIns="47532" anchor="t" compatLnSpc="1"/>
          <a:lstStyle/>
          <a:p>
            <a:endParaRPr kumimoji="0" lang="en-US" sz="1633"/>
          </a:p>
        </p:txBody>
      </p:sp>
    </p:spTree>
    <p:extLst>
      <p:ext uri="{BB962C8B-B14F-4D97-AF65-F5344CB8AC3E}">
        <p14:creationId xmlns:p14="http://schemas.microsoft.com/office/powerpoint/2010/main" val="60108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719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56494" indent="-356494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356" kern="1200">
          <a:solidFill>
            <a:schemeClr val="tx2"/>
          </a:solidFill>
          <a:latin typeface="+mn-lt"/>
          <a:ea typeface="+mn-ea"/>
          <a:cs typeface="+mn-cs"/>
        </a:defRPr>
      </a:lvl1pPr>
      <a:lvl2pPr marL="772403" indent="-297073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902" kern="1200">
          <a:solidFill>
            <a:schemeClr val="tx2"/>
          </a:solidFill>
          <a:latin typeface="+mn-lt"/>
          <a:ea typeface="+mn-ea"/>
          <a:cs typeface="+mn-cs"/>
        </a:defRPr>
      </a:lvl2pPr>
      <a:lvl3pPr marL="1188313" indent="-237663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540" kern="1200">
          <a:solidFill>
            <a:schemeClr val="tx2"/>
          </a:solidFill>
          <a:latin typeface="+mn-lt"/>
          <a:ea typeface="+mn-ea"/>
          <a:cs typeface="+mn-cs"/>
        </a:defRPr>
      </a:lvl3pPr>
      <a:lvl4pPr marL="1663638" indent="-237663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86" kern="1200">
          <a:solidFill>
            <a:schemeClr val="tx2"/>
          </a:solidFill>
          <a:latin typeface="+mn-lt"/>
          <a:ea typeface="+mn-ea"/>
          <a:cs typeface="+mn-cs"/>
        </a:defRPr>
      </a:lvl4pPr>
      <a:lvl5pPr marL="2138959" indent="-237663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905" kern="1200">
          <a:solidFill>
            <a:schemeClr val="tx2"/>
          </a:solidFill>
          <a:latin typeface="+mn-lt"/>
          <a:ea typeface="+mn-ea"/>
          <a:cs typeface="+mn-cs"/>
        </a:defRPr>
      </a:lvl5pPr>
      <a:lvl6pPr marL="2614286" indent="-237663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905" kern="1200">
          <a:solidFill>
            <a:schemeClr val="tx2"/>
          </a:solidFill>
          <a:latin typeface="+mn-lt"/>
          <a:ea typeface="+mn-ea"/>
          <a:cs typeface="+mn-cs"/>
        </a:defRPr>
      </a:lvl6pPr>
      <a:lvl7pPr marL="3089615" indent="-237663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33" kern="1200">
          <a:solidFill>
            <a:schemeClr val="tx2"/>
          </a:solidFill>
          <a:latin typeface="+mn-lt"/>
          <a:ea typeface="+mn-ea"/>
          <a:cs typeface="+mn-cs"/>
        </a:defRPr>
      </a:lvl7pPr>
      <a:lvl8pPr marL="3564934" indent="-237663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33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040260" indent="-237663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51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753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506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259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012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3766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8519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3272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025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168" tIns="47584" rIns="95168" bIns="47584" anchor="t" compatLnSpc="1"/>
          <a:lstStyle/>
          <a:p>
            <a:pPr defTabSz="951692"/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1" y="-7143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168" tIns="47584" rIns="95168" bIns="47584" anchor="t" compatLnSpc="1"/>
          <a:lstStyle/>
          <a:p>
            <a:pPr defTabSz="951692"/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1" y="704088"/>
            <a:ext cx="10972800" cy="1143000"/>
          </a:xfrm>
          <a:prstGeom prst="rect">
            <a:avLst/>
          </a:prstGeom>
        </p:spPr>
        <p:txBody>
          <a:bodyPr vert="horz" lIns="0" tIns="52464" rIns="0" bIns="0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1" y="1935480"/>
            <a:ext cx="10972800" cy="4389120"/>
          </a:xfrm>
          <a:prstGeom prst="rect">
            <a:avLst/>
          </a:prstGeom>
        </p:spPr>
        <p:txBody>
          <a:bodyPr vert="horz" lIns="104927" tIns="52464" rIns="104927" bIns="52464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1" y="6356409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7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51692"/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 defTabSz="951692"/>
              <a:t>2021/6/30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1" y="6356409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7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51692"/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409"/>
            <a:ext cx="1016001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7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51692"/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 defTabSz="951692"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0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51692"/>
              <a:endParaRPr lang="en-US" sz="1633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51692"/>
              <a:endParaRPr lang="en-US" sz="163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344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17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85507" indent="-28550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721" kern="1200">
          <a:solidFill>
            <a:schemeClr val="tx1"/>
          </a:solidFill>
          <a:latin typeface="+mn-lt"/>
          <a:ea typeface="+mn-ea"/>
          <a:cs typeface="+mn-cs"/>
        </a:defRPr>
      </a:lvl1pPr>
      <a:lvl2pPr marL="666184" indent="-256957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951692" indent="-256957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237199" indent="-21888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86" kern="1200">
          <a:solidFill>
            <a:schemeClr val="tx1"/>
          </a:solidFill>
          <a:latin typeface="+mn-lt"/>
          <a:ea typeface="+mn-ea"/>
          <a:cs typeface="+mn-cs"/>
        </a:defRPr>
      </a:lvl4pPr>
      <a:lvl5pPr marL="1522706" indent="-21888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86" kern="1200">
          <a:solidFill>
            <a:schemeClr val="tx1"/>
          </a:solidFill>
          <a:latin typeface="+mn-lt"/>
          <a:ea typeface="+mn-ea"/>
          <a:cs typeface="+mn-cs"/>
        </a:defRPr>
      </a:lvl5pPr>
      <a:lvl6pPr marL="1808214" indent="-21888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1998552" indent="-190338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33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4060" indent="-190338" algn="l" rtl="0" eaLnBrk="1" latinLnBrk="0" hangingPunct="1">
        <a:spcBef>
          <a:spcPct val="20000"/>
        </a:spcBef>
        <a:buClr>
          <a:schemeClr val="tx2"/>
        </a:buClr>
        <a:buChar char="•"/>
        <a:defRPr kumimoji="0"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2569567" indent="-190338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5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758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516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275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033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3792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8550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3309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067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105091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103" tIns="47554" rIns="95103" bIns="47554" anchor="t" compatLnSpc="1"/>
          <a:lstStyle/>
          <a:p>
            <a:pPr defTabSz="951107"/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406404" y="1554162"/>
            <a:ext cx="11582401" cy="4525963"/>
          </a:xfrm>
          <a:prstGeom prst="rect">
            <a:avLst/>
          </a:prstGeom>
        </p:spPr>
        <p:txBody>
          <a:bodyPr vert="horz" lIns="104856" tIns="52430" rIns="104856" bIns="52430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8636000" y="76212"/>
            <a:ext cx="3352800" cy="288925"/>
          </a:xfrm>
          <a:prstGeom prst="rect">
            <a:avLst/>
          </a:prstGeom>
        </p:spPr>
        <p:txBody>
          <a:bodyPr vert="horz" lIns="104856" tIns="52430" rIns="104856" bIns="52430"/>
          <a:lstStyle>
            <a:lvl1pPr algn="l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51107"/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51107"/>
              <a:t>2021/6/30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4165600" y="76212"/>
            <a:ext cx="4470400" cy="288925"/>
          </a:xfrm>
          <a:prstGeom prst="rect">
            <a:avLst/>
          </a:prstGeom>
        </p:spPr>
        <p:txBody>
          <a:bodyPr vert="horz" lIns="104856" tIns="52430" rIns="104856" bIns="52430"/>
          <a:lstStyle>
            <a:lvl1pPr algn="r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51107"/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0972804" y="6477012"/>
            <a:ext cx="1016001" cy="244475"/>
          </a:xfrm>
          <a:prstGeom prst="rect">
            <a:avLst/>
          </a:prstGeom>
        </p:spPr>
        <p:txBody>
          <a:bodyPr vert="horz" lIns="104856" tIns="52430" rIns="104856" bIns="52430"/>
          <a:lstStyle>
            <a:lvl1pPr algn="r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51107"/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51107"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406404" y="457200"/>
            <a:ext cx="11582401" cy="838200"/>
          </a:xfrm>
          <a:prstGeom prst="rect">
            <a:avLst/>
          </a:prstGeom>
        </p:spPr>
        <p:txBody>
          <a:bodyPr vert="horz" lIns="104856" tIns="52430" rIns="104856" bIns="52430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85800" y="105091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103" tIns="47554" rIns="95103" bIns="47554" anchor="t" compatLnSpc="1"/>
          <a:lstStyle/>
          <a:p>
            <a:pPr defTabSz="951107"/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685800" y="105799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103" tIns="47554" rIns="95103" bIns="47554" anchor="t" compatLnSpc="1"/>
          <a:lstStyle/>
          <a:p>
            <a:pPr defTabSz="951107"/>
            <a:endParaRPr lang="en-US" sz="16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5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719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56665" indent="-356665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356" kern="1200">
          <a:solidFill>
            <a:schemeClr val="tx2"/>
          </a:solidFill>
          <a:latin typeface="+mn-lt"/>
          <a:ea typeface="+mn-ea"/>
          <a:cs typeface="+mn-cs"/>
        </a:defRPr>
      </a:lvl1pPr>
      <a:lvl2pPr marL="772773" indent="-29721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902" kern="1200">
          <a:solidFill>
            <a:schemeClr val="tx2"/>
          </a:solidFill>
          <a:latin typeface="+mn-lt"/>
          <a:ea typeface="+mn-ea"/>
          <a:cs typeface="+mn-cs"/>
        </a:defRPr>
      </a:lvl2pPr>
      <a:lvl3pPr marL="1188882" indent="-237776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540" kern="1200">
          <a:solidFill>
            <a:schemeClr val="tx2"/>
          </a:solidFill>
          <a:latin typeface="+mn-lt"/>
          <a:ea typeface="+mn-ea"/>
          <a:cs typeface="+mn-cs"/>
        </a:defRPr>
      </a:lvl3pPr>
      <a:lvl4pPr marL="1664435" indent="-237776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86" kern="1200">
          <a:solidFill>
            <a:schemeClr val="tx2"/>
          </a:solidFill>
          <a:latin typeface="+mn-lt"/>
          <a:ea typeface="+mn-ea"/>
          <a:cs typeface="+mn-cs"/>
        </a:defRPr>
      </a:lvl4pPr>
      <a:lvl5pPr marL="2139986" indent="-23777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905" kern="1200">
          <a:solidFill>
            <a:schemeClr val="tx2"/>
          </a:solidFill>
          <a:latin typeface="+mn-lt"/>
          <a:ea typeface="+mn-ea"/>
          <a:cs typeface="+mn-cs"/>
        </a:defRPr>
      </a:lvl5pPr>
      <a:lvl6pPr marL="2615539" indent="-23777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905" kern="1200">
          <a:solidFill>
            <a:schemeClr val="tx2"/>
          </a:solidFill>
          <a:latin typeface="+mn-lt"/>
          <a:ea typeface="+mn-ea"/>
          <a:cs typeface="+mn-cs"/>
        </a:defRPr>
      </a:lvl6pPr>
      <a:lvl7pPr marL="3091096" indent="-23777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33" kern="1200">
          <a:solidFill>
            <a:schemeClr val="tx2"/>
          </a:solidFill>
          <a:latin typeface="+mn-lt"/>
          <a:ea typeface="+mn-ea"/>
          <a:cs typeface="+mn-cs"/>
        </a:defRPr>
      </a:lvl7pPr>
      <a:lvl8pPr marL="3566643" indent="-23777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33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042197" indent="-23777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51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755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511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266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022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3777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8533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3288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044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7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.png"/><Relationship Id="rId4" Type="http://schemas.openxmlformats.org/officeDocument/2006/relationships/image" Target="../media/image24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9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0.tm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6000" dirty="0"/>
              <a:t>110/07/01</a:t>
            </a:r>
            <a:br>
              <a:rPr lang="en-US" altLang="zh-TW" sz="6000" dirty="0"/>
            </a:br>
            <a:r>
              <a:rPr lang="zh-TW" altLang="en-US" sz="6000" dirty="0"/>
              <a:t>線上補課</a:t>
            </a:r>
            <a:r>
              <a:rPr lang="en-US" altLang="zh-TW" sz="6000" dirty="0"/>
              <a:t>[</a:t>
            </a:r>
            <a:r>
              <a:rPr lang="zh-TW" altLang="en-US" sz="6000" dirty="0"/>
              <a:t>三重光興</a:t>
            </a:r>
            <a:r>
              <a:rPr lang="en-US" altLang="zh-TW" sz="6000" dirty="0"/>
              <a:t>]</a:t>
            </a:r>
            <a:br>
              <a:rPr lang="en-US" altLang="zh-TW" sz="6000" dirty="0"/>
            </a:br>
            <a:r>
              <a:rPr lang="zh-TW" altLang="en-US" sz="6000" dirty="0"/>
              <a:t>閩南語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pPr algn="ctr"/>
            <a:endParaRPr lang="en-US" altLang="zh-TW" sz="6000" dirty="0"/>
          </a:p>
          <a:p>
            <a:pPr algn="ctr"/>
            <a:endParaRPr lang="en-US" altLang="zh-TW" sz="6000" dirty="0"/>
          </a:p>
          <a:p>
            <a:pPr algn="ctr"/>
            <a:r>
              <a:rPr lang="zh-TW" altLang="en-US" sz="7000" dirty="0"/>
              <a:t>陳富貴老師</a:t>
            </a:r>
            <a:endParaRPr lang="en-US" altLang="zh-TW" sz="7000" dirty="0"/>
          </a:p>
          <a:p>
            <a:pPr algn="ctr"/>
            <a:endParaRPr lang="zh-TW" altLang="en-US" sz="6000" dirty="0"/>
          </a:p>
        </p:txBody>
      </p:sp>
      <p:pic>
        <p:nvPicPr>
          <p:cNvPr id="5" name="踏話頭">
            <a:hlinkClick r:id="" action="ppaction://media"/>
            <a:extLst>
              <a:ext uri="{FF2B5EF4-FFF2-40B4-BE49-F238E27FC236}">
                <a16:creationId xmlns:a16="http://schemas.microsoft.com/office/drawing/2014/main" xmlns="" id="{873AC33B-02A0-4B4E-8597-34507D58A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9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CB8D9A3-25D9-44D5-9E01-55177CB03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激骨話</a:t>
            </a:r>
            <a:r>
              <a:rPr lang="en-US" altLang="zh-TW" dirty="0"/>
              <a:t>---</a:t>
            </a:r>
            <a:r>
              <a:rPr lang="zh-TW" altLang="en-US" dirty="0"/>
              <a:t>歇後語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xmlns="" id="{6B7E8566-29AA-44E3-87C3-A858EB97B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066" y="1596366"/>
            <a:ext cx="7638756" cy="5156126"/>
          </a:xfrm>
        </p:spPr>
      </p:pic>
      <p:pic>
        <p:nvPicPr>
          <p:cNvPr id="3" name="8-5課-跋">
            <a:hlinkClick r:id="" action="ppaction://media"/>
            <a:extLst>
              <a:ext uri="{FF2B5EF4-FFF2-40B4-BE49-F238E27FC236}">
                <a16:creationId xmlns:a16="http://schemas.microsoft.com/office/drawing/2014/main" xmlns="" id="{C1BEA961-30C8-4E42-84C1-D5A17E126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1391" y="531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1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BB79737-8F2A-4D2A-A6FF-95BC2208E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/>
              <a:t>抄下注音旁</a:t>
            </a:r>
            <a:r>
              <a:rPr kumimoji="0" lang="zh-TW" alt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抄下</a:t>
            </a:r>
            <a:r>
              <a:rPr kumimoji="0" lang="zh-TW" alt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注音旁</a:t>
            </a:r>
            <a:r>
              <a:rPr kumimoji="0" lang="zh-TW" alt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紅色的</a:t>
            </a:r>
            <a:r>
              <a:rPr kumimoji="0" lang="zh-TW" alt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閩南語符號，以利朗讀</a:t>
            </a:r>
            <a:r>
              <a:rPr kumimoji="0" lang="en-US" altLang="zh-TW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/>
            </a:r>
            <a:br>
              <a:rPr kumimoji="0" lang="en-US" altLang="zh-TW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</a:b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9895FC31-11DA-4D6E-9BD5-C9AD86E26B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1113183"/>
            <a:ext cx="6197600" cy="5744817"/>
          </a:xfrm>
        </p:spPr>
      </p:pic>
      <p:pic>
        <p:nvPicPr>
          <p:cNvPr id="13" name="內容版面配置區 12">
            <a:extLst>
              <a:ext uri="{FF2B5EF4-FFF2-40B4-BE49-F238E27FC236}">
                <a16:creationId xmlns:a16="http://schemas.microsoft.com/office/drawing/2014/main" xmlns="" id="{24E3692D-381E-4FBB-B23F-3C71FB725C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197600" y="1113183"/>
            <a:ext cx="5994400" cy="5844208"/>
          </a:xfrm>
        </p:spPr>
      </p:pic>
      <p:pic>
        <p:nvPicPr>
          <p:cNvPr id="3" name="錄製的聲音">
            <a:hlinkClick r:id="" action="ppaction://media"/>
            <a:extLst>
              <a:ext uri="{FF2B5EF4-FFF2-40B4-BE49-F238E27FC236}">
                <a16:creationId xmlns:a16="http://schemas.microsoft.com/office/drawing/2014/main" xmlns="" id="{CDE65613-E9E6-43F6-AE27-1197EA215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816" y="404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7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xmlns="" id="{FEE9521A-4B43-44FA-909F-061494DE4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4" y="457200"/>
            <a:ext cx="11582401" cy="838200"/>
          </a:xfrm>
        </p:spPr>
        <p:txBody>
          <a:bodyPr/>
          <a:lstStyle/>
          <a:p>
            <a:pPr algn="ctr"/>
            <a:r>
              <a:rPr lang="zh-TW" altLang="en-US" dirty="0"/>
              <a:t>俗語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DE26E425-E595-425D-B287-7556B81FA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80492" y="1654895"/>
            <a:ext cx="7891976" cy="4858447"/>
          </a:xfrm>
        </p:spPr>
      </p:pic>
      <p:pic>
        <p:nvPicPr>
          <p:cNvPr id="2" name="8-5課-俗拍斷">
            <a:hlinkClick r:id="" action="ppaction://media"/>
            <a:extLst>
              <a:ext uri="{FF2B5EF4-FFF2-40B4-BE49-F238E27FC236}">
                <a16:creationId xmlns:a16="http://schemas.microsoft.com/office/drawing/2014/main" xmlns="" id="{B3A90CAB-D7C4-4990-905B-FA42FAC77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0037" y="344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xmlns="" id="{04AB6CCC-3969-4CBE-8FD1-D0D58F0B0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臆謎猜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E3C8B5AD-D945-48EE-B4EA-F55DC4427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42" y="1295401"/>
            <a:ext cx="6344529" cy="55626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DFBE48F-9819-445E-94D2-926730039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070" y="1295400"/>
            <a:ext cx="5622387" cy="5562599"/>
          </a:xfrm>
          <a:prstGeom prst="rect">
            <a:avLst/>
          </a:prstGeom>
        </p:spPr>
      </p:pic>
      <p:pic>
        <p:nvPicPr>
          <p:cNvPr id="2" name="8-5青紅灯">
            <a:hlinkClick r:id="" action="ppaction://media"/>
            <a:extLst>
              <a:ext uri="{FF2B5EF4-FFF2-40B4-BE49-F238E27FC236}">
                <a16:creationId xmlns:a16="http://schemas.microsoft.com/office/drawing/2014/main" xmlns="" id="{7035E08F-CD01-4B80-ACB8-66B0CE755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51053" y="381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1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BB79737-8F2A-4D2A-A6FF-95BC2208E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0" lang="zh-TW" alt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抄下</a:t>
            </a:r>
            <a:r>
              <a:rPr kumimoji="0" lang="zh-TW" alt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注音旁</a:t>
            </a:r>
            <a:r>
              <a:rPr kumimoji="0" lang="zh-TW" alt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紅色的</a:t>
            </a:r>
            <a:r>
              <a:rPr kumimoji="0" lang="zh-TW" alt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閩南語符號，以利朗讀</a:t>
            </a:r>
            <a:r>
              <a:rPr kumimoji="0" lang="en-US" altLang="zh-TW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/>
            </a:r>
            <a:br>
              <a:rPr kumimoji="0" lang="en-US" altLang="zh-TW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</a:br>
            <a:endParaRPr lang="zh-TW" altLang="en-US" dirty="0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xmlns="" id="{4126E0C0-E048-4DBC-9671-25354383A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5774" y="1554163"/>
            <a:ext cx="12046226" cy="4525962"/>
          </a:xfrm>
        </p:spPr>
      </p:pic>
      <p:pic>
        <p:nvPicPr>
          <p:cNvPr id="3" name="錄製的聲音">
            <a:hlinkClick r:id="" action="ppaction://media"/>
            <a:extLst>
              <a:ext uri="{FF2B5EF4-FFF2-40B4-BE49-F238E27FC236}">
                <a16:creationId xmlns:a16="http://schemas.microsoft.com/office/drawing/2014/main" xmlns="" id="{F055EC28-3866-42DA-990E-A5AEF609B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741" y="180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5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F3724FE5-1F1B-4C2D-9A56-3B2EF23E5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311270" cy="7050157"/>
          </a:xfrm>
          <a:prstGeom prst="rect">
            <a:avLst/>
          </a:prstGeom>
        </p:spPr>
      </p:pic>
      <p:pic>
        <p:nvPicPr>
          <p:cNvPr id="2" name="8-5課-俗無魚mp3">
            <a:hlinkClick r:id="" action="ppaction://media"/>
            <a:extLst>
              <a:ext uri="{FF2B5EF4-FFF2-40B4-BE49-F238E27FC236}">
                <a16:creationId xmlns:a16="http://schemas.microsoft.com/office/drawing/2014/main" xmlns="" id="{86BAB843-575F-43ED-8167-FB4F6640E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950" y="10703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BD1280F-CCF0-4D2E-A1D6-834BBC4E9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/>
              <a:t>好天著存雨來糧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graphicFrame>
        <p:nvGraphicFramePr>
          <p:cNvPr id="7" name="內容版面配置區 6">
            <a:extLst>
              <a:ext uri="{FF2B5EF4-FFF2-40B4-BE49-F238E27FC236}">
                <a16:creationId xmlns:a16="http://schemas.microsoft.com/office/drawing/2014/main" xmlns="" id="{B6C02B23-4938-4F00-934B-06FF4D012AA1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406400" y="2100263"/>
          <a:ext cx="11582400" cy="343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封裝程式殼層物件" showAsIcon="1" r:id="rId3" imgW="2285280" imgH="678240" progId="Package">
                  <p:embed/>
                </p:oleObj>
              </mc:Choice>
              <mc:Fallback>
                <p:oleObj name="封裝程式殼層物件" showAsIcon="1" r:id="rId3" imgW="2285280" imgH="678240" progId="Package">
                  <p:embed/>
                  <p:pic>
                    <p:nvPicPr>
                      <p:cNvPr id="7" name="內容版面配置區 6">
                        <a:extLst>
                          <a:ext uri="{FF2B5EF4-FFF2-40B4-BE49-F238E27FC236}">
                            <a16:creationId xmlns:a16="http://schemas.microsoft.com/office/drawing/2014/main" xmlns="" id="{B6C02B23-4938-4F00-934B-06FF4D012A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6400" y="2100263"/>
                        <a:ext cx="11582400" cy="3433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1153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BD1280F-CCF0-4D2E-A1D6-834BBC4E9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/>
              <a:t>好天著存雨來糧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Adobe Flash Player 9 2021-06-21 18-34-11.mp4</a:t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12" name="Adobe Flash Player 9 2021-06-21 18-34-11">
            <a:hlinkClick r:id="" action="ppaction://media"/>
            <a:extLst>
              <a:ext uri="{FF2B5EF4-FFF2-40B4-BE49-F238E27FC236}">
                <a16:creationId xmlns:a16="http://schemas.microsoft.com/office/drawing/2014/main" xmlns="" id="{5038C446-F6FE-4751-B4D9-8BFE6C4A80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4875" y="1554163"/>
            <a:ext cx="8045450" cy="4525962"/>
          </a:xfrm>
        </p:spPr>
      </p:pic>
    </p:spTree>
    <p:extLst>
      <p:ext uri="{BB962C8B-B14F-4D97-AF65-F5344CB8AC3E}">
        <p14:creationId xmlns:p14="http://schemas.microsoft.com/office/powerpoint/2010/main" val="289777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C66B58F-E782-495E-A75D-3EACA208E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/>
              <a:t>食緊弄破碗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5" name="食緊挵破碗exe">
            <a:hlinkClick r:id="" action="ppaction://media"/>
            <a:extLst>
              <a:ext uri="{FF2B5EF4-FFF2-40B4-BE49-F238E27FC236}">
                <a16:creationId xmlns:a16="http://schemas.microsoft.com/office/drawing/2014/main" xmlns="" id="{E3CF05E2-E084-4589-BB68-07E50D525BEF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399" y="1298449"/>
            <a:ext cx="10425723" cy="4722524"/>
          </a:xfrm>
        </p:spPr>
      </p:pic>
    </p:spTree>
    <p:extLst>
      <p:ext uri="{BB962C8B-B14F-4D97-AF65-F5344CB8AC3E}">
        <p14:creationId xmlns:p14="http://schemas.microsoft.com/office/powerpoint/2010/main" val="188091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C61A50E-FBEC-4DC2-8BDD-15693C62C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補充</a:t>
            </a:r>
            <a:r>
              <a:rPr lang="en-US" altLang="zh-TW" dirty="0"/>
              <a:t>----</a:t>
            </a:r>
            <a:r>
              <a:rPr lang="zh-TW" altLang="en-US" dirty="0"/>
              <a:t>收瀾</a:t>
            </a:r>
            <a:r>
              <a:rPr lang="en-US" altLang="zh-TW" dirty="0"/>
              <a:t>(/</a:t>
            </a:r>
            <a:r>
              <a:rPr lang="zh-TW" altLang="en-US" dirty="0"/>
              <a:t>涎</a:t>
            </a:r>
            <a:r>
              <a:rPr lang="en-US" altLang="zh-TW" dirty="0"/>
              <a:t>)</a:t>
            </a:r>
            <a:r>
              <a:rPr lang="zh-TW" altLang="en-US" dirty="0"/>
              <a:t>或抓周的用語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xmlns="" id="{381EBC4F-FB60-4EA3-B7A7-7368A8D2B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zh-TW" altLang="en-US" sz="3600" b="0" i="0" u="none" strike="noStrike" baseline="0" dirty="0">
                <a:solidFill>
                  <a:srgbClr val="000000"/>
                </a:solidFill>
                <a:latin typeface="DFYuanStd-W7"/>
              </a:rPr>
              <a:t>四、囡仔歌</a:t>
            </a:r>
            <a:r>
              <a:rPr lang="zh-TW" altLang="en-US" sz="3600" b="0" i="0" u="none" strike="noStrike" baseline="0" dirty="0">
                <a:solidFill>
                  <a:srgbClr val="00FFFF"/>
                </a:solidFill>
                <a:latin typeface="DFBiaoKaiShuStd-W5"/>
              </a:rPr>
              <a:t>（ ②：</a:t>
            </a:r>
            <a:r>
              <a:rPr lang="en-US" altLang="zh-TW" sz="3600" b="0" i="0" u="none" strike="noStrike" baseline="0" dirty="0">
                <a:solidFill>
                  <a:srgbClr val="00FFFF"/>
                </a:solidFill>
                <a:latin typeface="Times-Roman"/>
              </a:rPr>
              <a:t>46</a:t>
            </a:r>
            <a:r>
              <a:rPr lang="zh-TW" altLang="en-US" sz="3600" b="0" i="0" u="none" strike="noStrike" baseline="0" dirty="0">
                <a:solidFill>
                  <a:srgbClr val="00FFFF"/>
                </a:solidFill>
                <a:latin typeface="DFBiaoKaiShuStd-W5"/>
              </a:rPr>
              <a:t>）</a:t>
            </a:r>
          </a:p>
          <a:p>
            <a:pPr algn="l"/>
            <a:r>
              <a:rPr lang="zh-TW" altLang="en-US" sz="800" b="0" i="0" u="none" strike="noStrike" baseline="0" dirty="0">
                <a:solidFill>
                  <a:srgbClr val="666666"/>
                </a:solidFill>
                <a:latin typeface="DFMingStd-W7"/>
              </a:rPr>
              <a:t>●</a:t>
            </a:r>
            <a:r>
              <a:rPr lang="zh-TW" altLang="en-US" sz="3600" b="0" i="0" u="none" strike="noStrike" baseline="0" dirty="0">
                <a:solidFill>
                  <a:srgbClr val="000000"/>
                </a:solidFill>
                <a:latin typeface="DFMingStd-W7"/>
              </a:rPr>
              <a:t>喝鴟鴞</a:t>
            </a:r>
          </a:p>
          <a:p>
            <a:pPr algn="l"/>
            <a:r>
              <a:rPr lang="zh-TW" altLang="en-US" sz="3600" b="0" i="0" u="none" strike="noStrike" baseline="0" dirty="0">
                <a:solidFill>
                  <a:srgbClr val="000000"/>
                </a:solidFill>
                <a:latin typeface="DFBiaoSongStd-W4"/>
              </a:rPr>
              <a:t>鴟鴞！鴟鴞！飛上山，囡仔緊做官；鴟鴞飛懸懸，囡仔中狀元；鴟鴞飛低低，囡仔做老爸。</a:t>
            </a:r>
            <a:endParaRPr lang="en-US" altLang="zh-TW" sz="3600" b="0" i="0" u="none" strike="noStrike" baseline="0" dirty="0">
              <a:solidFill>
                <a:srgbClr val="000000"/>
              </a:solidFill>
              <a:latin typeface="DFBiaoSongStd-W4"/>
            </a:endParaRPr>
          </a:p>
          <a:p>
            <a:pPr algn="l"/>
            <a:endParaRPr lang="zh-TW" altLang="en-US" sz="3600" b="0" i="0" u="none" strike="noStrike" baseline="0" dirty="0">
              <a:solidFill>
                <a:srgbClr val="000000"/>
              </a:solidFill>
              <a:latin typeface="DFBiaoSongStd-W4"/>
            </a:endParaRPr>
          </a:p>
          <a:p>
            <a:pPr algn="l"/>
            <a:r>
              <a:rPr lang="zh-TW" altLang="en-US" sz="3200" b="0" i="0" u="none" strike="noStrike" baseline="0" dirty="0">
                <a:solidFill>
                  <a:srgbClr val="000000"/>
                </a:solidFill>
                <a:latin typeface="DFYuanStd-W7"/>
              </a:rPr>
              <a:t>國語對譯</a:t>
            </a:r>
          </a:p>
          <a:p>
            <a:pPr algn="l"/>
            <a:r>
              <a:rPr lang="zh-TW" altLang="en-US" sz="800" b="0" i="0" u="none" strike="noStrike" baseline="0" dirty="0">
                <a:solidFill>
                  <a:srgbClr val="666666"/>
                </a:solidFill>
                <a:latin typeface="DFMingStd-W7"/>
              </a:rPr>
              <a:t>●</a:t>
            </a:r>
            <a:r>
              <a:rPr lang="zh-TW" altLang="en-US" sz="3600" b="0" i="0" u="none" strike="noStrike" baseline="0" dirty="0">
                <a:solidFill>
                  <a:srgbClr val="000000"/>
                </a:solidFill>
                <a:latin typeface="DFMingStd-W7"/>
              </a:rPr>
              <a:t>喊老鷹</a:t>
            </a:r>
          </a:p>
          <a:p>
            <a:pPr algn="l"/>
            <a:r>
              <a:rPr lang="zh-TW" altLang="en-US" sz="3600" b="0" i="0" u="none" strike="noStrike" baseline="0" dirty="0">
                <a:solidFill>
                  <a:srgbClr val="000000"/>
                </a:solidFill>
                <a:latin typeface="DFBiaoSongStd-W4"/>
              </a:rPr>
              <a:t>老鷹！老鷹！飛上山，孩子快當官；老鷹飛得高，孩子中狀元；老鷹飛得低，孩子當爸爸。</a:t>
            </a:r>
            <a:endParaRPr lang="zh-TW" altLang="en-US" dirty="0"/>
          </a:p>
        </p:txBody>
      </p:sp>
      <p:pic>
        <p:nvPicPr>
          <p:cNvPr id="3" name="曲目  46喝鴟鴞鴞">
            <a:hlinkClick r:id="" action="ppaction://media"/>
            <a:extLst>
              <a:ext uri="{FF2B5EF4-FFF2-40B4-BE49-F238E27FC236}">
                <a16:creationId xmlns:a16="http://schemas.microsoft.com/office/drawing/2014/main" xmlns="" id="{EDA95230-05F0-40BD-A5CA-0A905B101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8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第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8</a:t>
            </a: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冊第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5</a:t>
            </a: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課 長尾山娘  </a:t>
            </a:r>
            <a:b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</a:b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俗語教學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(</a:t>
            </a: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四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)</a:t>
            </a:r>
            <a:endParaRPr lang="zh-TW" altLang="en-US" sz="6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1" y="1916832"/>
            <a:ext cx="561662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4CDE59AA-60DC-43C6-B6BB-0831A74F6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246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4294967295"/>
          </p:nvPr>
        </p:nvSpPr>
        <p:spPr>
          <a:xfrm>
            <a:off x="1197635" y="1935168"/>
            <a:ext cx="8817058" cy="4389437"/>
          </a:xfrm>
        </p:spPr>
        <p:txBody>
          <a:bodyPr>
            <a:normAutofit/>
          </a:bodyPr>
          <a:lstStyle/>
          <a:p>
            <a:r>
              <a:rPr lang="zh-TW" altLang="en-US" sz="9161" dirty="0"/>
              <a:t>感謝收看</a:t>
            </a:r>
            <a:endParaRPr lang="en-US" altLang="zh-TW" sz="9161" dirty="0"/>
          </a:p>
          <a:p>
            <a:r>
              <a:rPr lang="zh-TW" altLang="en-US" sz="9161" dirty="0"/>
              <a:t>再會</a:t>
            </a:r>
          </a:p>
        </p:txBody>
      </p:sp>
    </p:spTree>
    <p:extLst>
      <p:ext uri="{BB962C8B-B14F-4D97-AF65-F5344CB8AC3E}">
        <p14:creationId xmlns:p14="http://schemas.microsoft.com/office/powerpoint/2010/main" val="4206584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35" y="1273749"/>
            <a:ext cx="5094298" cy="5584252"/>
          </a:xfrm>
          <a:prstGeom prst="rect">
            <a:avLst/>
          </a:prstGeo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520928" y="457201"/>
            <a:ext cx="9306895" cy="620617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/>
              <a:t>複習課文  </a:t>
            </a:r>
            <a:r>
              <a:rPr lang="en-US" altLang="zh-TW" dirty="0"/>
              <a:t>(</a:t>
            </a:r>
            <a:r>
              <a:rPr lang="zh-TW" altLang="en-US" dirty="0"/>
              <a:t>領唸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072" y="1012507"/>
            <a:ext cx="5077468" cy="584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8-5課領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68332" y="228779"/>
            <a:ext cx="552902" cy="55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4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35" y="1012507"/>
            <a:ext cx="9796731" cy="5728861"/>
          </a:xfrm>
          <a:prstGeom prst="rect">
            <a:avLst/>
          </a:prstGeom>
        </p:spPr>
      </p:pic>
      <p:pic>
        <p:nvPicPr>
          <p:cNvPr id="3" name="8-5課詞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9787" y="43325"/>
            <a:ext cx="552902" cy="552902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語詞</a:t>
            </a:r>
            <a:r>
              <a:rPr lang="en-US" altLang="zh-TW" dirty="0"/>
              <a:t>(</a:t>
            </a:r>
            <a:r>
              <a:rPr lang="zh-TW" altLang="en-US" dirty="0"/>
              <a:t>領唸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271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35" y="1"/>
            <a:ext cx="9796731" cy="6858000"/>
          </a:xfrm>
          <a:prstGeom prst="rect">
            <a:avLst/>
          </a:prstGeom>
        </p:spPr>
      </p:pic>
      <p:pic>
        <p:nvPicPr>
          <p:cNvPr id="3" name="8-5課音標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76313"/>
            <a:ext cx="552902" cy="55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6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53D2C361-ED18-4053-AE0B-4720CB7B7814}"/>
              </a:ext>
            </a:extLst>
          </p:cNvPr>
          <p:cNvSpPr txBox="1"/>
          <p:nvPr/>
        </p:nvSpPr>
        <p:spPr>
          <a:xfrm>
            <a:off x="3051313" y="3099979"/>
            <a:ext cx="61026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TW" altLang="en-US" sz="6000" b="0" i="0" u="none" strike="noStrike" kern="1200" cap="all" spc="0" normalizeH="0" baseline="0" noProof="0" dirty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微軟正黑體" panose="020B0604030504040204" pitchFamily="34" charset="-120"/>
                <a:cs typeface="+mj-cs"/>
              </a:rPr>
              <a:t>俗語教學</a:t>
            </a:r>
            <a:endParaRPr kumimoji="0" lang="en-US" altLang="zh-TW" sz="6000" b="0" i="0" u="none" strike="noStrike" kern="1200" cap="all" spc="0" normalizeH="0" baseline="0" noProof="0" dirty="0">
              <a:ln>
                <a:noFill/>
              </a:ln>
              <a:solidFill>
                <a:srgbClr val="4E3B3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Franklin Gothic Medium"/>
              <a:ea typeface="微軟正黑體" panose="020B0604030504040204" pitchFamily="34" charset="-120"/>
              <a:cs typeface="+mj-cs"/>
            </a:endParaRPr>
          </a:p>
          <a:p>
            <a:pPr algn="ctr"/>
            <a:r>
              <a:rPr kumimoji="0" lang="en-US" altLang="zh-TW" sz="6000" b="0" i="0" u="none" strike="noStrike" kern="1200" cap="all" spc="0" normalizeH="0" baseline="0" noProof="0" dirty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微軟正黑體" panose="020B0604030504040204" pitchFamily="34" charset="-120"/>
                <a:cs typeface="+mj-cs"/>
              </a:rPr>
              <a:t>&amp;</a:t>
            </a:r>
            <a:r>
              <a:rPr kumimoji="0" lang="zh-TW" altLang="en-US" sz="6000" b="0" i="0" u="none" strike="noStrike" kern="1200" cap="all" spc="0" normalizeH="0" baseline="0" noProof="0" dirty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微軟正黑體" panose="020B0604030504040204" pitchFamily="34" charset="-120"/>
                <a:cs typeface="+mj-cs"/>
              </a:rPr>
              <a:t>俗諺動畫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869962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4613FCC-E875-49C2-A831-E6F71BDA8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56665" marR="0" lvl="0" indent="-35666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r>
              <a:rPr lang="en-US" altLang="zh-TW" dirty="0"/>
              <a:t/>
            </a:r>
            <a:br>
              <a:rPr lang="en-US" altLang="zh-TW" dirty="0"/>
            </a:br>
            <a:r>
              <a:rPr kumimoji="0" lang="zh-TW" altLang="en-US" sz="3356" b="0" i="0" u="none" strike="noStrike" kern="120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對話小劇場</a:t>
            </a:r>
            <a:r>
              <a:rPr kumimoji="0" lang="en-US" altLang="zh-TW" sz="3356" b="0" i="0" u="none" strike="noStrike" kern="120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_5_exe.exe</a:t>
            </a:r>
            <a:r>
              <a:rPr kumimoji="0" lang="zh-TW" altLang="en-US" sz="3356" b="0" i="0" u="none" strike="noStrike" kern="120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zh-TW" altLang="en-US" sz="3356" b="0" i="0" u="none" strike="noStrike" kern="120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</a:br>
            <a:r>
              <a:rPr lang="zh-TW" altLang="en-US" dirty="0"/>
              <a:t>動物的特色</a:t>
            </a:r>
            <a:r>
              <a:rPr lang="en-US" altLang="zh-TW" dirty="0"/>
              <a:t>(</a:t>
            </a:r>
            <a:r>
              <a:rPr lang="zh-TW" altLang="en-US" dirty="0"/>
              <a:t>請點播</a:t>
            </a:r>
            <a:r>
              <a:rPr lang="en-US" altLang="zh-TW" dirty="0"/>
              <a:t>)</a:t>
            </a:r>
            <a:br>
              <a:rPr lang="en-US" altLang="zh-TW" dirty="0"/>
            </a:br>
            <a:r>
              <a:rPr lang="en-US" altLang="zh-TW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https://youtu.be/j2NTDgMzTRI</a:t>
            </a:r>
            <a:endParaRPr lang="zh-TW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xmlns="" id="{77DA9C47-372C-4399-B427-76A945B90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145" y="2102495"/>
            <a:ext cx="10919660" cy="44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34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BB79737-8F2A-4D2A-A6FF-95BC2208E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0" lang="zh-TW" alt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抄下</a:t>
            </a:r>
            <a:r>
              <a:rPr kumimoji="0" lang="zh-TW" alt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注音旁</a:t>
            </a:r>
            <a:r>
              <a:rPr kumimoji="0" lang="zh-TW" alt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紅色的</a:t>
            </a:r>
            <a:r>
              <a:rPr kumimoji="0" lang="zh-TW" alt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閩南語符號，以利朗讀</a:t>
            </a:r>
            <a:r>
              <a:rPr kumimoji="0" lang="en-US" altLang="zh-TW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/>
            </a:r>
            <a:br>
              <a:rPr kumimoji="0" lang="en-US" altLang="zh-TW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</a:b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DB9CC41B-DE45-4F08-94F5-5B85E02E60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1126435"/>
            <a:ext cx="5994401" cy="5731565"/>
          </a:xfrm>
        </p:spPr>
      </p:pic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xmlns="" id="{3867A1F3-98B2-4567-986C-F7ACE3B618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197600" y="1126436"/>
            <a:ext cx="5994400" cy="6029738"/>
          </a:xfrm>
        </p:spPr>
      </p:pic>
      <p:pic>
        <p:nvPicPr>
          <p:cNvPr id="5" name="錄製的聲音">
            <a:hlinkClick r:id="" action="ppaction://media"/>
            <a:extLst>
              <a:ext uri="{FF2B5EF4-FFF2-40B4-BE49-F238E27FC236}">
                <a16:creationId xmlns:a16="http://schemas.microsoft.com/office/drawing/2014/main" xmlns="" id="{3FDA36AC-DDD6-4E0D-9632-1995B1738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6997" y="320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9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xmlns="" id="{FEFED5DC-6D0C-4BF8-B032-EB330A9D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臆謎猜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xmlns="" id="{7A159583-1CAA-45AE-9B6D-C430A12670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29862"/>
            <a:ext cx="6771516" cy="5328138"/>
          </a:xfr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FA1E03E1-0AE8-40DA-ACCB-A4AC6A2A9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516" y="1529862"/>
            <a:ext cx="5312632" cy="5328138"/>
          </a:xfrm>
          <a:prstGeom prst="rect">
            <a:avLst/>
          </a:prstGeom>
        </p:spPr>
      </p:pic>
      <p:pic>
        <p:nvPicPr>
          <p:cNvPr id="4" name="8-5課-受">
            <a:hlinkClick r:id="" action="ppaction://media"/>
            <a:extLst>
              <a:ext uri="{FF2B5EF4-FFF2-40B4-BE49-F238E27FC236}">
                <a16:creationId xmlns:a16="http://schemas.microsoft.com/office/drawing/2014/main" xmlns="" id="{E1E18585-A19C-4BA0-AFD2-FF0569999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0216" y="573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6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流線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流線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流線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303</Words>
  <Application>Microsoft Office PowerPoint</Application>
  <PresentationFormat>寬螢幕</PresentationFormat>
  <Paragraphs>34</Paragraphs>
  <Slides>20</Slides>
  <Notes>2</Notes>
  <HiddenSlides>0</HiddenSlides>
  <MMClips>15</MMClips>
  <ScaleCrop>false</ScaleCrop>
  <HeadingPairs>
    <vt:vector size="8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8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42" baseType="lpstr">
      <vt:lpstr>DFBiaoKaiShuStd-W5</vt:lpstr>
      <vt:lpstr>DFBiaoSongStd-W4</vt:lpstr>
      <vt:lpstr>DFMingStd-W7</vt:lpstr>
      <vt:lpstr>DFYuanStd-W7</vt:lpstr>
      <vt:lpstr>Times-Roman</vt:lpstr>
      <vt:lpstr>微軟正黑體</vt:lpstr>
      <vt:lpstr>新細明體</vt:lpstr>
      <vt:lpstr>標楷體</vt:lpstr>
      <vt:lpstr>Calibri</vt:lpstr>
      <vt:lpstr>Constantia</vt:lpstr>
      <vt:lpstr>Franklin Gothic Book</vt:lpstr>
      <vt:lpstr>Franklin Gothic Medium</vt:lpstr>
      <vt:lpstr>Wingdings 2</vt:lpstr>
      <vt:lpstr>流線</vt:lpstr>
      <vt:lpstr>3_流線</vt:lpstr>
      <vt:lpstr>旅程</vt:lpstr>
      <vt:lpstr>7_旅程</vt:lpstr>
      <vt:lpstr>1_旅程</vt:lpstr>
      <vt:lpstr>2_旅程</vt:lpstr>
      <vt:lpstr>4_流線</vt:lpstr>
      <vt:lpstr>3_旅程</vt:lpstr>
      <vt:lpstr>封裝程式殼層物件</vt:lpstr>
      <vt:lpstr>110/07/01 線上補課[三重光興] 閩南語</vt:lpstr>
      <vt:lpstr>第8冊第5課 長尾山娘   俗語教學(四)</vt:lpstr>
      <vt:lpstr>複習課文  (領唸)</vt:lpstr>
      <vt:lpstr>語詞(領唸)</vt:lpstr>
      <vt:lpstr>PowerPoint 簡報</vt:lpstr>
      <vt:lpstr>PowerPoint 簡報</vt:lpstr>
      <vt:lpstr> 對話小劇場_5_exe.exe 動物的特色(請點播) https://youtu.be/j2NTDgMzTRI</vt:lpstr>
      <vt:lpstr>抄下注音旁紅色的閩南語符號，以利朗讀 </vt:lpstr>
      <vt:lpstr>臆謎猜</vt:lpstr>
      <vt:lpstr>激骨話---歇後語</vt:lpstr>
      <vt:lpstr>抄下注音旁抄下注音旁紅色的閩南語符號，以利朗讀 </vt:lpstr>
      <vt:lpstr>俗語</vt:lpstr>
      <vt:lpstr>臆謎猜</vt:lpstr>
      <vt:lpstr>抄下注音旁紅色的閩南語符號，以利朗讀 </vt:lpstr>
      <vt:lpstr>PowerPoint 簡報</vt:lpstr>
      <vt:lpstr>好天著存雨來糧 </vt:lpstr>
      <vt:lpstr>好天著存雨來糧 Adobe Flash Player 9 2021-06-21 18-34-11.mp4  </vt:lpstr>
      <vt:lpstr>食緊弄破碗 </vt:lpstr>
      <vt:lpstr>補充----收瀾(/涎)或抓周的用語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110/06/24 線上補課[三重光興] 閩南語</dc:title>
  <dc:creator>User</dc:creator>
  <cp:lastModifiedBy>Family</cp:lastModifiedBy>
  <cp:revision>39</cp:revision>
  <dcterms:created xsi:type="dcterms:W3CDTF">2021-06-20T11:42:09Z</dcterms:created>
  <dcterms:modified xsi:type="dcterms:W3CDTF">2021-06-30T14:58:23Z</dcterms:modified>
</cp:coreProperties>
</file>