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</p:sldMasterIdLst>
  <p:sldIdLst>
    <p:sldId id="262" r:id="rId9"/>
    <p:sldId id="263" r:id="rId10"/>
    <p:sldId id="311" r:id="rId11"/>
    <p:sldId id="338" r:id="rId12"/>
    <p:sldId id="340" r:id="rId13"/>
    <p:sldId id="327" r:id="rId14"/>
    <p:sldId id="316" r:id="rId15"/>
    <p:sldId id="317" r:id="rId16"/>
    <p:sldId id="367" r:id="rId17"/>
    <p:sldId id="371" r:id="rId18"/>
    <p:sldId id="328" r:id="rId19"/>
    <p:sldId id="368" r:id="rId20"/>
    <p:sldId id="341" r:id="rId21"/>
    <p:sldId id="369" r:id="rId22"/>
    <p:sldId id="343" r:id="rId23"/>
    <p:sldId id="265" r:id="rId24"/>
    <p:sldId id="344" r:id="rId25"/>
    <p:sldId id="266" r:id="rId26"/>
    <p:sldId id="267" r:id="rId27"/>
    <p:sldId id="373" r:id="rId28"/>
    <p:sldId id="375" r:id="rId29"/>
    <p:sldId id="283" r:id="rId30"/>
    <p:sldId id="372" r:id="rId31"/>
    <p:sldId id="374" r:id="rId32"/>
    <p:sldId id="376" r:id="rId33"/>
    <p:sldId id="326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89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5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6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2"/>
            <a:ext cx="10468864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8"/>
            <a:ext cx="10472928" cy="1752600"/>
          </a:xfrm>
        </p:spPr>
        <p:txBody>
          <a:bodyPr lIns="0" rIns="18285"/>
          <a:lstStyle>
            <a:lvl1pPr marL="0" marR="45714" indent="0" algn="r">
              <a:buNone/>
              <a:defRPr>
                <a:solidFill>
                  <a:schemeClr val="tx1"/>
                </a:solidFill>
              </a:defRPr>
            </a:lvl1pPr>
            <a:lvl2pPr marL="457137" indent="0" algn="ctr">
              <a:buNone/>
            </a:lvl2pPr>
            <a:lvl3pPr marL="914275" indent="0" algn="ctr">
              <a:buNone/>
            </a:lvl3pPr>
            <a:lvl4pPr marL="1371412" indent="0" algn="ctr">
              <a:buNone/>
            </a:lvl4pPr>
            <a:lvl5pPr marL="1828550" indent="0" algn="ctr">
              <a:buNone/>
            </a:lvl5pPr>
            <a:lvl6pPr marL="2285687" indent="0" algn="ctr">
              <a:buNone/>
            </a:lvl6pPr>
            <a:lvl7pPr marL="2742824" indent="0" algn="ctr">
              <a:buNone/>
            </a:lvl7pPr>
            <a:lvl8pPr marL="3199962" indent="0" algn="ctr">
              <a:buNone/>
            </a:lvl8pPr>
            <a:lvl9pPr marL="3657098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93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2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6"/>
            <a:ext cx="10363200" cy="1509712"/>
          </a:xfrm>
        </p:spPr>
        <p:txBody>
          <a:bodyPr lIns="45714" rIns="4571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01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 tIns="4571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14" tIns="0" rIns="4571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60"/>
            <a:ext cx="5389033" cy="654843"/>
          </a:xfrm>
        </p:spPr>
        <p:txBody>
          <a:bodyPr lIns="45714" tIns="0" rIns="4571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1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1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00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57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6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4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2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1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6999"/>
            <a:ext cx="2950464" cy="1582621"/>
          </a:xfrm>
        </p:spPr>
        <p:txBody>
          <a:bodyPr vert="horz" lIns="45714" tIns="45714" rIns="45714" bIns="4571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7"/>
            <a:ext cx="2946400" cy="2179320"/>
          </a:xfrm>
        </p:spPr>
        <p:txBody>
          <a:bodyPr lIns="63998" rIns="45714" bIns="4571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8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47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17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4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7322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937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56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108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1" indent="0">
              <a:buNone/>
              <a:defRPr sz="2000" b="1"/>
            </a:lvl2pPr>
            <a:lvl3pPr marL="912901" indent="0">
              <a:buNone/>
              <a:defRPr sz="1800" b="1"/>
            </a:lvl3pPr>
            <a:lvl4pPr marL="1369345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55" indent="0">
              <a:buNone/>
              <a:defRPr sz="1600" b="1"/>
            </a:lvl6pPr>
            <a:lvl7pPr marL="2738694" indent="0">
              <a:buNone/>
              <a:defRPr sz="1600" b="1"/>
            </a:lvl7pPr>
            <a:lvl8pPr marL="3195144" indent="0">
              <a:buNone/>
              <a:defRPr sz="1600" b="1"/>
            </a:lvl8pPr>
            <a:lvl9pPr marL="365158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1" indent="0">
              <a:buNone/>
              <a:defRPr sz="2000" b="1"/>
            </a:lvl2pPr>
            <a:lvl3pPr marL="912901" indent="0">
              <a:buNone/>
              <a:defRPr sz="1800" b="1"/>
            </a:lvl3pPr>
            <a:lvl4pPr marL="1369345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55" indent="0">
              <a:buNone/>
              <a:defRPr sz="1600" b="1"/>
            </a:lvl6pPr>
            <a:lvl7pPr marL="2738694" indent="0">
              <a:buNone/>
              <a:defRPr sz="1600" b="1"/>
            </a:lvl7pPr>
            <a:lvl8pPr marL="3195144" indent="0">
              <a:buNone/>
              <a:defRPr sz="1600" b="1"/>
            </a:lvl8pPr>
            <a:lvl9pPr marL="365158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312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66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54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5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7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1" indent="0">
              <a:buNone/>
              <a:defRPr sz="1200"/>
            </a:lvl2pPr>
            <a:lvl3pPr marL="912901" indent="0">
              <a:buNone/>
              <a:defRPr sz="1000"/>
            </a:lvl3pPr>
            <a:lvl4pPr marL="1369345" indent="0">
              <a:buNone/>
              <a:defRPr sz="900"/>
            </a:lvl4pPr>
            <a:lvl5pPr marL="1825796" indent="0">
              <a:buNone/>
              <a:defRPr sz="900"/>
            </a:lvl5pPr>
            <a:lvl6pPr marL="2282255" indent="0">
              <a:buNone/>
              <a:defRPr sz="900"/>
            </a:lvl6pPr>
            <a:lvl7pPr marL="2738694" indent="0">
              <a:buNone/>
              <a:defRPr sz="900"/>
            </a:lvl7pPr>
            <a:lvl8pPr marL="3195144" indent="0">
              <a:buNone/>
              <a:defRPr sz="900"/>
            </a:lvl8pPr>
            <a:lvl9pPr marL="365158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561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1" indent="0">
              <a:buNone/>
              <a:defRPr sz="2800"/>
            </a:lvl2pPr>
            <a:lvl3pPr marL="912901" indent="0">
              <a:buNone/>
              <a:defRPr sz="2400"/>
            </a:lvl3pPr>
            <a:lvl4pPr marL="1369345" indent="0">
              <a:buNone/>
              <a:defRPr sz="2000"/>
            </a:lvl4pPr>
            <a:lvl5pPr marL="1825796" indent="0">
              <a:buNone/>
              <a:defRPr sz="2000"/>
            </a:lvl5pPr>
            <a:lvl6pPr marL="2282255" indent="0">
              <a:buNone/>
              <a:defRPr sz="2000"/>
            </a:lvl6pPr>
            <a:lvl7pPr marL="2738694" indent="0">
              <a:buNone/>
              <a:defRPr sz="2000"/>
            </a:lvl7pPr>
            <a:lvl8pPr marL="3195144" indent="0">
              <a:buNone/>
              <a:defRPr sz="2000"/>
            </a:lvl8pPr>
            <a:lvl9pPr marL="3651583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1" indent="0">
              <a:buNone/>
              <a:defRPr sz="1200"/>
            </a:lvl2pPr>
            <a:lvl3pPr marL="912901" indent="0">
              <a:buNone/>
              <a:defRPr sz="1000"/>
            </a:lvl3pPr>
            <a:lvl4pPr marL="1369345" indent="0">
              <a:buNone/>
              <a:defRPr sz="900"/>
            </a:lvl4pPr>
            <a:lvl5pPr marL="1825796" indent="0">
              <a:buNone/>
              <a:defRPr sz="900"/>
            </a:lvl5pPr>
            <a:lvl6pPr marL="2282255" indent="0">
              <a:buNone/>
              <a:defRPr sz="900"/>
            </a:lvl6pPr>
            <a:lvl7pPr marL="2738694" indent="0">
              <a:buNone/>
              <a:defRPr sz="900"/>
            </a:lvl7pPr>
            <a:lvl8pPr marL="3195144" indent="0">
              <a:buNone/>
              <a:defRPr sz="900"/>
            </a:lvl8pPr>
            <a:lvl9pPr marL="365158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31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206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349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5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60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6201" indent="0" algn="ctr">
              <a:buNone/>
            </a:lvl2pPr>
            <a:lvl3pPr marL="912403" indent="0" algn="ctr">
              <a:buNone/>
            </a:lvl3pPr>
            <a:lvl4pPr marL="1368594" indent="0" algn="ctr">
              <a:buNone/>
            </a:lvl4pPr>
            <a:lvl5pPr marL="1824796" indent="0" algn="ctr">
              <a:buNone/>
            </a:lvl5pPr>
            <a:lvl6pPr marL="2281007" indent="0" algn="ctr">
              <a:buNone/>
            </a:lvl6pPr>
            <a:lvl7pPr marL="2737193" indent="0" algn="ctr">
              <a:buNone/>
            </a:lvl7pPr>
            <a:lvl8pPr marL="3193393" indent="0" algn="ctr">
              <a:buNone/>
            </a:lvl8pPr>
            <a:lvl9pPr marL="3649581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57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4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4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2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01730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63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4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4" y="1316056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56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4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3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9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11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9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6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20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49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60138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33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90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5"/>
            <a:ext cx="10468864" cy="1828800"/>
          </a:xfrm>
          <a:ln>
            <a:noFill/>
          </a:ln>
        </p:spPr>
        <p:txBody>
          <a:bodyPr vert="horz" tIns="0" rIns="1827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41"/>
            <a:ext cx="10472928" cy="1752600"/>
          </a:xfrm>
        </p:spPr>
        <p:txBody>
          <a:bodyPr lIns="0" rIns="18278"/>
          <a:lstStyle>
            <a:lvl1pPr marL="0" marR="45694" indent="0" algn="r">
              <a:buNone/>
              <a:defRPr>
                <a:solidFill>
                  <a:schemeClr val="tx1"/>
                </a:solidFill>
              </a:defRPr>
            </a:lvl1pPr>
            <a:lvl2pPr marL="456950" indent="0" algn="ctr">
              <a:buNone/>
            </a:lvl2pPr>
            <a:lvl3pPr marL="913901" indent="0" algn="ctr">
              <a:buNone/>
            </a:lvl3pPr>
            <a:lvl4pPr marL="1370848" indent="0" algn="ctr">
              <a:buNone/>
            </a:lvl4pPr>
            <a:lvl5pPr marL="1827799" indent="0" algn="ctr">
              <a:buNone/>
            </a:lvl5pPr>
            <a:lvl6pPr marL="2284751" indent="0" algn="ctr">
              <a:buNone/>
            </a:lvl6pPr>
            <a:lvl7pPr marL="2741697" indent="0" algn="ctr">
              <a:buNone/>
            </a:lvl7pPr>
            <a:lvl8pPr marL="3198647" indent="0" algn="ctr">
              <a:buNone/>
            </a:lvl8pPr>
            <a:lvl9pPr marL="3655594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48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55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7"/>
            <a:ext cx="10363200" cy="1509712"/>
          </a:xfrm>
        </p:spPr>
        <p:txBody>
          <a:bodyPr lIns="45694" rIns="4569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44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9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9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028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704088"/>
            <a:ext cx="10972800" cy="1143000"/>
          </a:xfrm>
        </p:spPr>
        <p:txBody>
          <a:bodyPr tIns="4569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694" tIns="0" rIns="4569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6" y="1859838"/>
            <a:ext cx="5389033" cy="654843"/>
          </a:xfrm>
        </p:spPr>
        <p:txBody>
          <a:bodyPr lIns="45694" tIns="0" rIns="4569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1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514601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7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6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69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35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35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78" rIns="1827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7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68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4" rIns="91385" bIns="45694" rtlCol="0" anchor="ctr"/>
          <a:lstStyle/>
          <a:p>
            <a:pPr algn="ctr" defTabSz="91390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2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4" rIns="91385" bIns="45694" rtlCol="0" anchor="ctr"/>
          <a:lstStyle/>
          <a:p>
            <a:pPr algn="ctr" defTabSz="91390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7009"/>
            <a:ext cx="2950464" cy="1582621"/>
          </a:xfrm>
        </p:spPr>
        <p:txBody>
          <a:bodyPr vert="horz" lIns="45694" tIns="45694" rIns="45694" bIns="4569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7"/>
            <a:ext cx="2946400" cy="2179320"/>
          </a:xfrm>
        </p:spPr>
        <p:txBody>
          <a:bodyPr lIns="63973" rIns="45694" bIns="4569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431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901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09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731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995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4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58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6264" indent="0" algn="ctr">
              <a:buNone/>
            </a:lvl2pPr>
            <a:lvl3pPr marL="912527" indent="0" algn="ctr">
              <a:buNone/>
            </a:lvl3pPr>
            <a:lvl4pPr marL="1368782" indent="0" algn="ctr">
              <a:buNone/>
            </a:lvl4pPr>
            <a:lvl5pPr marL="1825046" indent="0" algn="ctr">
              <a:buNone/>
            </a:lvl5pPr>
            <a:lvl6pPr marL="2281319" indent="0" algn="ctr">
              <a:buNone/>
            </a:lvl6pPr>
            <a:lvl7pPr marL="2737568" indent="0" algn="ctr">
              <a:buNone/>
            </a:lvl7pPr>
            <a:lvl8pPr marL="3193831" indent="0" algn="ctr">
              <a:buNone/>
            </a:lvl8pPr>
            <a:lvl9pPr marL="3650081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9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33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3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1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261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6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64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4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4" y="1316056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56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4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255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83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1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39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514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58638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7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268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4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838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0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7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485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04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1" indent="0">
              <a:buNone/>
              <a:defRPr sz="2000" b="1"/>
            </a:lvl2pPr>
            <a:lvl3pPr marL="912901" indent="0">
              <a:buNone/>
              <a:defRPr sz="1800" b="1"/>
            </a:lvl3pPr>
            <a:lvl4pPr marL="1369345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55" indent="0">
              <a:buNone/>
              <a:defRPr sz="1600" b="1"/>
            </a:lvl6pPr>
            <a:lvl7pPr marL="2738694" indent="0">
              <a:buNone/>
              <a:defRPr sz="1600" b="1"/>
            </a:lvl7pPr>
            <a:lvl8pPr marL="3195144" indent="0">
              <a:buNone/>
              <a:defRPr sz="1600" b="1"/>
            </a:lvl8pPr>
            <a:lvl9pPr marL="365158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1" indent="0">
              <a:buNone/>
              <a:defRPr sz="2000" b="1"/>
            </a:lvl2pPr>
            <a:lvl3pPr marL="912901" indent="0">
              <a:buNone/>
              <a:defRPr sz="1800" b="1"/>
            </a:lvl3pPr>
            <a:lvl4pPr marL="1369345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55" indent="0">
              <a:buNone/>
              <a:defRPr sz="1600" b="1"/>
            </a:lvl6pPr>
            <a:lvl7pPr marL="2738694" indent="0">
              <a:buNone/>
              <a:defRPr sz="1600" b="1"/>
            </a:lvl7pPr>
            <a:lvl8pPr marL="3195144" indent="0">
              <a:buNone/>
              <a:defRPr sz="1600" b="1"/>
            </a:lvl8pPr>
            <a:lvl9pPr marL="365158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77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39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03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7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1" indent="0">
              <a:buNone/>
              <a:defRPr sz="1200"/>
            </a:lvl2pPr>
            <a:lvl3pPr marL="912901" indent="0">
              <a:buNone/>
              <a:defRPr sz="1000"/>
            </a:lvl3pPr>
            <a:lvl4pPr marL="1369345" indent="0">
              <a:buNone/>
              <a:defRPr sz="900"/>
            </a:lvl4pPr>
            <a:lvl5pPr marL="1825796" indent="0">
              <a:buNone/>
              <a:defRPr sz="900"/>
            </a:lvl5pPr>
            <a:lvl6pPr marL="2282255" indent="0">
              <a:buNone/>
              <a:defRPr sz="900"/>
            </a:lvl6pPr>
            <a:lvl7pPr marL="2738694" indent="0">
              <a:buNone/>
              <a:defRPr sz="900"/>
            </a:lvl7pPr>
            <a:lvl8pPr marL="3195144" indent="0">
              <a:buNone/>
              <a:defRPr sz="900"/>
            </a:lvl8pPr>
            <a:lvl9pPr marL="365158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08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1" indent="0">
              <a:buNone/>
              <a:defRPr sz="2800"/>
            </a:lvl2pPr>
            <a:lvl3pPr marL="912901" indent="0">
              <a:buNone/>
              <a:defRPr sz="2400"/>
            </a:lvl3pPr>
            <a:lvl4pPr marL="1369345" indent="0">
              <a:buNone/>
              <a:defRPr sz="2000"/>
            </a:lvl4pPr>
            <a:lvl5pPr marL="1825796" indent="0">
              <a:buNone/>
              <a:defRPr sz="2000"/>
            </a:lvl5pPr>
            <a:lvl6pPr marL="2282255" indent="0">
              <a:buNone/>
              <a:defRPr sz="2000"/>
            </a:lvl6pPr>
            <a:lvl7pPr marL="2738694" indent="0">
              <a:buNone/>
              <a:defRPr sz="2000"/>
            </a:lvl7pPr>
            <a:lvl8pPr marL="3195144" indent="0">
              <a:buNone/>
              <a:defRPr sz="2000"/>
            </a:lvl8pPr>
            <a:lvl9pPr marL="3651583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1" indent="0">
              <a:buNone/>
              <a:defRPr sz="1200"/>
            </a:lvl2pPr>
            <a:lvl3pPr marL="912901" indent="0">
              <a:buNone/>
              <a:defRPr sz="1000"/>
            </a:lvl3pPr>
            <a:lvl4pPr marL="1369345" indent="0">
              <a:buNone/>
              <a:defRPr sz="900"/>
            </a:lvl4pPr>
            <a:lvl5pPr marL="1825796" indent="0">
              <a:buNone/>
              <a:defRPr sz="900"/>
            </a:lvl5pPr>
            <a:lvl6pPr marL="2282255" indent="0">
              <a:buNone/>
              <a:defRPr sz="900"/>
            </a:lvl6pPr>
            <a:lvl7pPr marL="2738694" indent="0">
              <a:buNone/>
              <a:defRPr sz="900"/>
            </a:lvl7pPr>
            <a:lvl8pPr marL="3195144" indent="0">
              <a:buNone/>
              <a:defRPr sz="900"/>
            </a:lvl8pPr>
            <a:lvl9pPr marL="3651583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29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145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68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5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6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6108" indent="0" algn="ctr">
              <a:buNone/>
            </a:lvl2pPr>
            <a:lvl3pPr marL="912215" indent="0" algn="ctr">
              <a:buNone/>
            </a:lvl3pPr>
            <a:lvl4pPr marL="1368313" indent="0" algn="ctr">
              <a:buNone/>
            </a:lvl4pPr>
            <a:lvl5pPr marL="1824421" indent="0" algn="ctr">
              <a:buNone/>
            </a:lvl5pPr>
            <a:lvl6pPr marL="2280539" indent="0" algn="ctr">
              <a:buNone/>
            </a:lvl6pPr>
            <a:lvl7pPr marL="2736631" indent="0" algn="ctr">
              <a:buNone/>
            </a:lvl7pPr>
            <a:lvl8pPr marL="3192736" indent="0" algn="ctr">
              <a:buNone/>
            </a:lvl8pPr>
            <a:lvl9pPr marL="3648831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808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4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935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4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2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7873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68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4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4" y="1316056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56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0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25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85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471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6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9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477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154360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20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8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0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2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  <a:prstGeom prst="rect">
            <a:avLst/>
          </a:prstGeom>
        </p:spPr>
        <p:txBody>
          <a:bodyPr vert="horz" lIns="0" tIns="4571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3" y="1935480"/>
            <a:ext cx="10972800" cy="4389120"/>
          </a:xfrm>
          <a:prstGeom prst="rect">
            <a:avLst/>
          </a:prstGeom>
        </p:spPr>
        <p:txBody>
          <a:bodyPr vert="horz" lIns="91426" tIns="45714" rIns="91426" bIns="4571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3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1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6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82" indent="-27428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indent="-2468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indent="-2468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56" indent="-2102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39" indent="-2102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22" indent="-2102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77" indent="-1828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259" indent="-18285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542" indent="-1828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1143000"/>
          </a:xfrm>
          <a:prstGeom prst="rect">
            <a:avLst/>
          </a:prstGeom>
        </p:spPr>
        <p:txBody>
          <a:bodyPr vert="horz" lIns="91277" tIns="45645" rIns="91277" bIns="4564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1600206"/>
            <a:ext cx="10972800" cy="4525963"/>
          </a:xfrm>
          <a:prstGeom prst="rect">
            <a:avLst/>
          </a:prstGeom>
        </p:spPr>
        <p:txBody>
          <a:bodyPr vert="horz" lIns="91277" tIns="45645" rIns="91277" bIns="4564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4" y="6356389"/>
            <a:ext cx="2844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713C1-AA60-486C-8D86-148FD0EFED22}" type="datetimeFigureOut">
              <a:rPr lang="zh-TW" altLang="en-US" smtClean="0"/>
              <a:t>2021/6/23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4" y="6356389"/>
            <a:ext cx="2844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78F1-8BA2-4030-9436-AF9F5F8026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92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29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7" indent="-342337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30" indent="-285276" algn="l" defTabSz="91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26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76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18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71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24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67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17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1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1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45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96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5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94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44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83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4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7"/>
            <a:ext cx="11582400" cy="4525963"/>
          </a:xfrm>
          <a:prstGeom prst="rect">
            <a:avLst/>
          </a:prstGeom>
        </p:spPr>
        <p:txBody>
          <a:bodyPr vert="horz" lIns="91223" tIns="45621" rIns="91223" bIns="45621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88925"/>
          </a:xfrm>
          <a:prstGeom prst="rect">
            <a:avLst/>
          </a:prstGeom>
        </p:spPr>
        <p:txBody>
          <a:bodyPr vert="horz" lIns="91223" tIns="45621" rIns="91223" bIns="45621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403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403"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88925"/>
          </a:xfrm>
          <a:prstGeom prst="rect">
            <a:avLst/>
          </a:prstGeom>
        </p:spPr>
        <p:txBody>
          <a:bodyPr vert="horz" lIns="91223" tIns="45621" rIns="91223" bIns="45621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403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49"/>
            <a:ext cx="1016000" cy="244475"/>
          </a:xfrm>
          <a:prstGeom prst="rect">
            <a:avLst/>
          </a:prstGeom>
        </p:spPr>
        <p:txBody>
          <a:bodyPr vert="horz" lIns="91223" tIns="45621" rIns="91223" bIns="45621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403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403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0" cy="838200"/>
          </a:xfrm>
          <a:prstGeom prst="rect">
            <a:avLst/>
          </a:prstGeom>
        </p:spPr>
        <p:txBody>
          <a:bodyPr vert="horz" lIns="91223" tIns="45621" rIns="91223" bIns="45621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4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3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3" tIns="45621" rIns="91223" bIns="45621" anchor="t" compatLnSpc="1"/>
          <a:lstStyle/>
          <a:p>
            <a:pPr defTabSz="912403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5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150" indent="-3421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1324" indent="-28511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0502" indent="-2281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6702" indent="-2281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2892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09095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5298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1492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77692" indent="-2281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4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1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5" tIns="45694" rIns="91385" bIns="45694" anchor="t" compatLnSpc="1"/>
          <a:lstStyle/>
          <a:p>
            <a:pPr defTabSz="91390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4" y="704088"/>
            <a:ext cx="10972800" cy="1143000"/>
          </a:xfrm>
          <a:prstGeom prst="rect">
            <a:avLst/>
          </a:prstGeom>
        </p:spPr>
        <p:txBody>
          <a:bodyPr vert="horz" lIns="0" tIns="4569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4" y="1935480"/>
            <a:ext cx="10972800" cy="4389120"/>
          </a:xfrm>
          <a:prstGeom prst="rect">
            <a:avLst/>
          </a:prstGeom>
        </p:spPr>
        <p:txBody>
          <a:bodyPr vert="horz" lIns="91385" tIns="45694" rIns="91385" bIns="4569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4" y="635643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3901"/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3901"/>
              <a:t>2021/6/23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43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3901"/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1" y="635643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3901"/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3901"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3901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3901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14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170" indent="-27417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28" indent="-24675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indent="-24675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069" indent="-21020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239" indent="-21020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408" indent="-21020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188" indent="-18277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3359" indent="-182778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7528" indent="-18277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7"/>
            <a:ext cx="11582400" cy="4525963"/>
          </a:xfrm>
          <a:prstGeom prst="rect">
            <a:avLst/>
          </a:prstGeom>
        </p:spPr>
        <p:txBody>
          <a:bodyPr vert="horz" lIns="91236" tIns="45627" rIns="91236" bIns="4562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88925"/>
          </a:xfrm>
          <a:prstGeom prst="rect">
            <a:avLst/>
          </a:prstGeom>
        </p:spPr>
        <p:txBody>
          <a:bodyPr vert="horz" lIns="91236" tIns="45627" rIns="91236" bIns="4562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52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527"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88925"/>
          </a:xfrm>
          <a:prstGeom prst="rect">
            <a:avLst/>
          </a:prstGeom>
        </p:spPr>
        <p:txBody>
          <a:bodyPr vert="horz" lIns="91236" tIns="45627" rIns="91236" bIns="4562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52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47"/>
            <a:ext cx="1016000" cy="244475"/>
          </a:xfrm>
          <a:prstGeom prst="rect">
            <a:avLst/>
          </a:prstGeom>
        </p:spPr>
        <p:txBody>
          <a:bodyPr vert="horz" lIns="91236" tIns="45627" rIns="91236" bIns="4562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52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52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0" cy="838200"/>
          </a:xfrm>
          <a:prstGeom prst="rect">
            <a:avLst/>
          </a:prstGeom>
        </p:spPr>
        <p:txBody>
          <a:bodyPr vert="horz" lIns="91236" tIns="45627" rIns="91236" bIns="4562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36" tIns="45627" rIns="91236" bIns="45627" anchor="t" compatLnSpc="1"/>
          <a:lstStyle/>
          <a:p>
            <a:pPr defTabSz="912527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196" indent="-34219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1425" indent="-28515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0658" indent="-22813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6920" indent="-22813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3174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09439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5704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1960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78222" indent="-2281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1143000"/>
          </a:xfrm>
          <a:prstGeom prst="rect">
            <a:avLst/>
          </a:prstGeom>
        </p:spPr>
        <p:txBody>
          <a:bodyPr vert="horz" lIns="91277" tIns="45645" rIns="91277" bIns="4564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1600206"/>
            <a:ext cx="10972800" cy="4525963"/>
          </a:xfrm>
          <a:prstGeom prst="rect">
            <a:avLst/>
          </a:prstGeom>
        </p:spPr>
        <p:txBody>
          <a:bodyPr vert="horz" lIns="91277" tIns="45645" rIns="91277" bIns="4564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4" y="6356389"/>
            <a:ext cx="2844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713C1-AA60-486C-8D86-148FD0EFED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4" y="6356389"/>
            <a:ext cx="2844800" cy="365125"/>
          </a:xfrm>
          <a:prstGeom prst="rect">
            <a:avLst/>
          </a:prstGeom>
        </p:spPr>
        <p:txBody>
          <a:bodyPr vert="horz" lIns="91277" tIns="45645" rIns="91277" bIns="456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78F1-8BA2-4030-9436-AF9F5F802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29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7" indent="-342337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30" indent="-285276" algn="l" defTabSz="91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26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76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18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71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24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67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17" indent="-228226" algn="l" defTabSz="9129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1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1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45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96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5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94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44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83" algn="l" defTabSz="9129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5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7"/>
            <a:ext cx="11582400" cy="4525963"/>
          </a:xfrm>
          <a:prstGeom prst="rect">
            <a:avLst/>
          </a:prstGeom>
        </p:spPr>
        <p:txBody>
          <a:bodyPr vert="horz" lIns="91202" tIns="45612" rIns="91202" bIns="45612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88925"/>
          </a:xfrm>
          <a:prstGeom prst="rect">
            <a:avLst/>
          </a:prstGeom>
        </p:spPr>
        <p:txBody>
          <a:bodyPr vert="horz" lIns="91202" tIns="45612" rIns="91202" bIns="45612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215"/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215"/>
              <a:t>2021/6/23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88925"/>
          </a:xfrm>
          <a:prstGeom prst="rect">
            <a:avLst/>
          </a:prstGeom>
        </p:spPr>
        <p:txBody>
          <a:bodyPr vert="horz" lIns="91202" tIns="45612" rIns="91202" bIns="45612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215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52"/>
            <a:ext cx="1016000" cy="244475"/>
          </a:xfrm>
          <a:prstGeom prst="rect">
            <a:avLst/>
          </a:prstGeom>
        </p:spPr>
        <p:txBody>
          <a:bodyPr vert="horz" lIns="91202" tIns="45612" rIns="91202" bIns="45612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2215"/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2215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0" cy="838200"/>
          </a:xfrm>
          <a:prstGeom prst="rect">
            <a:avLst/>
          </a:prstGeom>
        </p:spPr>
        <p:txBody>
          <a:bodyPr vert="horz" lIns="91202" tIns="45612" rIns="91202" bIns="45612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5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3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45612" rIns="91202" bIns="45612" anchor="t" compatLnSpc="1"/>
          <a:lstStyle/>
          <a:p>
            <a:pPr defTabSz="912215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6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079" indent="-342079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1171" indent="-285059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0268" indent="-22805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6373" indent="-22805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2470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08580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4688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0790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76895" indent="-22805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2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0.xml"/><Relationship Id="rId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24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26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28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29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32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6000" dirty="0"/>
              <a:t>110/06/24</a:t>
            </a:r>
            <a:br>
              <a:rPr lang="en-US" altLang="zh-TW" sz="6000" dirty="0"/>
            </a:br>
            <a:r>
              <a:rPr lang="zh-TW" altLang="en-US" sz="6000" dirty="0"/>
              <a:t>線上補課</a:t>
            </a:r>
            <a:r>
              <a:rPr lang="en-US" altLang="zh-TW" sz="6000" dirty="0"/>
              <a:t>[</a:t>
            </a:r>
            <a:r>
              <a:rPr lang="zh-TW" altLang="en-US" sz="6000" dirty="0"/>
              <a:t>三重光興</a:t>
            </a:r>
            <a:r>
              <a:rPr lang="en-US" altLang="zh-TW" sz="6000" dirty="0"/>
              <a:t>]</a:t>
            </a:r>
            <a:br>
              <a:rPr lang="en-US" altLang="zh-TW" sz="6000" dirty="0"/>
            </a:br>
            <a:r>
              <a:rPr lang="zh-TW" altLang="en-US" sz="6000" dirty="0"/>
              <a:t>閩南語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endParaRPr lang="en-US" altLang="zh-TW" sz="6000" dirty="0"/>
          </a:p>
          <a:p>
            <a:pPr algn="ctr"/>
            <a:endParaRPr lang="en-US" altLang="zh-TW" sz="6000" dirty="0"/>
          </a:p>
          <a:p>
            <a:pPr algn="ctr"/>
            <a:r>
              <a:rPr lang="zh-TW" altLang="en-US" sz="7000" dirty="0"/>
              <a:t>陳富貴老師</a:t>
            </a:r>
            <a:endParaRPr lang="en-US" altLang="zh-TW" sz="7000" dirty="0"/>
          </a:p>
          <a:p>
            <a:pPr algn="ctr"/>
            <a:endParaRPr lang="zh-TW" altLang="en-US" sz="6000" dirty="0"/>
          </a:p>
        </p:txBody>
      </p:sp>
      <p:pic>
        <p:nvPicPr>
          <p:cNvPr id="5" name="踏話頭">
            <a:hlinkClick r:id="" action="ppaction://media"/>
            <a:extLst>
              <a:ext uri="{FF2B5EF4-FFF2-40B4-BE49-F238E27FC236}">
                <a16:creationId xmlns:a16="http://schemas.microsoft.com/office/drawing/2014/main" id="{873AC33B-02A0-4B4E-8597-34507D58A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抄下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注音旁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紅色的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閩南語符號，以利朗讀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句型教學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---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相招來開講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C0A570F-88F5-44E0-8BA7-82A9E8EC55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" y="1417640"/>
            <a:ext cx="6096000" cy="5440360"/>
          </a:xfr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17AD75CF-9959-40DD-8108-97DC87020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96001" y="1417639"/>
            <a:ext cx="6188764" cy="5539751"/>
          </a:xfrm>
        </p:spPr>
      </p:pic>
      <p:pic>
        <p:nvPicPr>
          <p:cNvPr id="5" name="8-5-3句講">
            <a:hlinkClick r:id="" action="ppaction://media"/>
            <a:extLst>
              <a:ext uri="{FF2B5EF4-FFF2-40B4-BE49-F238E27FC236}">
                <a16:creationId xmlns:a16="http://schemas.microsoft.com/office/drawing/2014/main" id="{47B5967B-0F85-4202-AA9D-C8AFA083A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8-5-3句會">
            <a:hlinkClick r:id="" action="ppaction://media"/>
            <a:extLst>
              <a:ext uri="{FF2B5EF4-FFF2-40B4-BE49-F238E27FC236}">
                <a16:creationId xmlns:a16="http://schemas.microsoft.com/office/drawing/2014/main" id="{2F1C31AD-D281-4098-A16A-BF3834AEA8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相來講">
            <a:hlinkClick r:id="" action="ppaction://media"/>
            <a:extLst>
              <a:ext uri="{FF2B5EF4-FFF2-40B4-BE49-F238E27FC236}">
                <a16:creationId xmlns:a16="http://schemas.microsoft.com/office/drawing/2014/main" id="{8191A288-2CDE-4B3E-969C-22359D709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4609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69" y="0"/>
            <a:ext cx="9144000" cy="6858000"/>
          </a:xfrm>
          <a:prstGeom prst="rect">
            <a:avLst/>
          </a:prstGeom>
        </p:spPr>
      </p:pic>
      <p:pic>
        <p:nvPicPr>
          <p:cNvPr id="3" name="試看覓">
            <a:hlinkClick r:id="" action="ppaction://media"/>
            <a:extLst>
              <a:ext uri="{FF2B5EF4-FFF2-40B4-BE49-F238E27FC236}">
                <a16:creationId xmlns:a16="http://schemas.microsoft.com/office/drawing/2014/main" id="{28962C67-8154-4513-AE80-10A72B31F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20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934CEA8-9E11-4173-8B73-1A1732985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595" y="1600200"/>
            <a:ext cx="9388809" cy="4525963"/>
          </a:xfrm>
        </p:spPr>
      </p:pic>
    </p:spTree>
    <p:extLst>
      <p:ext uri="{BB962C8B-B14F-4D97-AF65-F5344CB8AC3E}">
        <p14:creationId xmlns:p14="http://schemas.microsoft.com/office/powerpoint/2010/main" val="400137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5" y="14842"/>
            <a:ext cx="9144000" cy="6843158"/>
          </a:xfrm>
          <a:prstGeom prst="rect">
            <a:avLst/>
          </a:prstGeom>
        </p:spPr>
      </p:pic>
      <p:pic>
        <p:nvPicPr>
          <p:cNvPr id="3" name="練習">
            <a:hlinkClick r:id="" action="ppaction://media"/>
            <a:extLst>
              <a:ext uri="{FF2B5EF4-FFF2-40B4-BE49-F238E27FC236}">
                <a16:creationId xmlns:a16="http://schemas.microsoft.com/office/drawing/2014/main" id="{06D10EAC-818D-4415-A36D-4E3BB31A9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1044" y="28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BD69F06-5F30-46F0-879C-916F3E7C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61975"/>
            <a:ext cx="120205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0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94" y="23182"/>
            <a:ext cx="9144000" cy="6834818"/>
          </a:xfrm>
          <a:prstGeom prst="rect">
            <a:avLst/>
          </a:prstGeom>
        </p:spPr>
      </p:pic>
      <p:pic>
        <p:nvPicPr>
          <p:cNvPr id="3" name="8-5-俗會3">
            <a:hlinkClick r:id="" action="ppaction://media"/>
            <a:extLst>
              <a:ext uri="{FF2B5EF4-FFF2-40B4-BE49-F238E27FC236}">
                <a16:creationId xmlns:a16="http://schemas.microsoft.com/office/drawing/2014/main" id="{A9045461-7B83-4130-BE70-A454D8773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5582" y="248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3BE767E-573F-48F1-AD7E-C60696D91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66" y="1600200"/>
            <a:ext cx="12099234" cy="5257800"/>
          </a:xfrm>
        </p:spPr>
      </p:pic>
    </p:spTree>
    <p:extLst>
      <p:ext uri="{BB962C8B-B14F-4D97-AF65-F5344CB8AC3E}">
        <p14:creationId xmlns:p14="http://schemas.microsoft.com/office/powerpoint/2010/main" val="283604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03" y="0"/>
            <a:ext cx="9144000" cy="6858000"/>
          </a:xfrm>
          <a:prstGeom prst="rect">
            <a:avLst/>
          </a:prstGeom>
        </p:spPr>
      </p:pic>
      <p:pic>
        <p:nvPicPr>
          <p:cNvPr id="3" name="故事1">
            <a:hlinkClick r:id="" action="ppaction://media"/>
            <a:extLst>
              <a:ext uri="{FF2B5EF4-FFF2-40B4-BE49-F238E27FC236}">
                <a16:creationId xmlns:a16="http://schemas.microsoft.com/office/drawing/2014/main" id="{CC86E374-D1BE-43CB-AF36-B2F5FD06B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39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741368"/>
          </a:xfrm>
          <a:prstGeom prst="rect">
            <a:avLst/>
          </a:prstGeom>
        </p:spPr>
      </p:pic>
      <p:pic>
        <p:nvPicPr>
          <p:cNvPr id="3" name="故事2">
            <a:hlinkClick r:id="" action="ppaction://media"/>
            <a:extLst>
              <a:ext uri="{FF2B5EF4-FFF2-40B4-BE49-F238E27FC236}">
                <a16:creationId xmlns:a16="http://schemas.microsoft.com/office/drawing/2014/main" id="{6463A29C-0EC5-4A0B-AF1E-AFD050893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16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10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5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課  </a:t>
            </a:r>
            <a:r>
              <a:rPr kumimoji="0" lang="zh-TW" altLang="en-US" sz="4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/>
                <a:ea typeface="新細明體"/>
                <a:cs typeface="標楷體"/>
              </a:rPr>
              <a:t>動物的跤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  </a:t>
            </a:r>
            <a:b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</a:b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句型教學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(</a:t>
            </a:r>
            <a:r>
              <a:rPr lang="zh-TW" altLang="en-US" sz="4400" kern="10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三</a:t>
            </a:r>
            <a:r>
              <a:rPr lang="en-US" altLang="zh-TW" sz="4400" kern="10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)</a:t>
            </a:r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1916832"/>
            <a:ext cx="561662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8B2C73-CB75-4C7B-94DE-D87D2E82B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4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414474"/>
          </a:xfrm>
        </p:spPr>
        <p:txBody>
          <a:bodyPr>
            <a:normAutofit fontScale="90000"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抄下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注音旁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紅色的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閩南語符號，以利朗讀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補充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---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風吹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自範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3E9FA08C-B691-408A-929B-96636562A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8539" y="874643"/>
            <a:ext cx="11953461" cy="5983357"/>
          </a:xfrm>
        </p:spPr>
      </p:pic>
      <p:pic>
        <p:nvPicPr>
          <p:cNvPr id="3" name="風吹自">
            <a:hlinkClick r:id="" action="ppaction://media"/>
            <a:extLst>
              <a:ext uri="{FF2B5EF4-FFF2-40B4-BE49-F238E27FC236}">
                <a16:creationId xmlns:a16="http://schemas.microsoft.com/office/drawing/2014/main" id="{77147543-3462-4FE5-AD78-58E3BF27A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0505" y="274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3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BDE4728-E5E3-4679-BCDD-D659CB60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領唸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E237488-CAA8-4F6A-9DC0-82D457AF5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5062" y="1600200"/>
            <a:ext cx="9501808" cy="5257800"/>
          </a:xfrm>
          <a:prstGeom prst="rect">
            <a:avLst/>
          </a:prstGeom>
        </p:spPr>
      </p:pic>
      <p:pic>
        <p:nvPicPr>
          <p:cNvPr id="5" name="風吹領">
            <a:hlinkClick r:id="" action="ppaction://media"/>
            <a:extLst>
              <a:ext uri="{FF2B5EF4-FFF2-40B4-BE49-F238E27FC236}">
                <a16:creationId xmlns:a16="http://schemas.microsoft.com/office/drawing/2014/main" id="{E06B56E1-1A10-4F87-B40F-E616A3C4C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4348" y="59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7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17"/>
          <a:stretch/>
        </p:blipFill>
        <p:spPr>
          <a:xfrm>
            <a:off x="1536872" y="573432"/>
            <a:ext cx="9144000" cy="704168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 b="69845"/>
          <a:stretch/>
        </p:blipFill>
        <p:spPr>
          <a:xfrm>
            <a:off x="1536872" y="1177889"/>
            <a:ext cx="9144000" cy="867905"/>
          </a:xfrm>
          <a:prstGeom prst="rect">
            <a:avLst/>
          </a:prstGeom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5" b="58823"/>
          <a:stretch/>
        </p:blipFill>
        <p:spPr>
          <a:xfrm>
            <a:off x="1536872" y="1932980"/>
            <a:ext cx="9144000" cy="759417"/>
          </a:xfrm>
          <a:prstGeom prst="rect">
            <a:avLst/>
          </a:prstGeom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3" b="48025"/>
          <a:stretch/>
        </p:blipFill>
        <p:spPr>
          <a:xfrm>
            <a:off x="1536872" y="2696721"/>
            <a:ext cx="9144000" cy="852407"/>
          </a:xfrm>
          <a:prstGeom prst="rect">
            <a:avLst/>
          </a:prstGeom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6328"/>
          <a:stretch/>
        </p:blipFill>
        <p:spPr>
          <a:xfrm>
            <a:off x="1536872" y="3413064"/>
            <a:ext cx="9144000" cy="941967"/>
          </a:xfrm>
          <a:prstGeom prst="rect">
            <a:avLst/>
          </a:prstGeom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7" b="26431"/>
          <a:stretch/>
        </p:blipFill>
        <p:spPr>
          <a:xfrm>
            <a:off x="1536872" y="4153585"/>
            <a:ext cx="9144000" cy="883403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9"/>
          <a:stretch/>
        </p:blipFill>
        <p:spPr>
          <a:xfrm>
            <a:off x="1536872" y="5036949"/>
            <a:ext cx="9144000" cy="1821050"/>
          </a:xfrm>
          <a:prstGeom prst="rect">
            <a:avLst/>
          </a:prstGeom>
        </p:spPr>
      </p:pic>
      <p:sp>
        <p:nvSpPr>
          <p:cNvPr id="9" name="標題 8">
            <a:extLst>
              <a:ext uri="{FF2B5EF4-FFF2-40B4-BE49-F238E27FC236}">
                <a16:creationId xmlns:a16="http://schemas.microsoft.com/office/drawing/2014/main" id="{C610EDD4-D08B-41CD-9C94-ECCA444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4" y="88708"/>
            <a:ext cx="10972800" cy="64312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試唸</a:t>
            </a:r>
          </a:p>
        </p:txBody>
      </p:sp>
      <p:pic>
        <p:nvPicPr>
          <p:cNvPr id="11" name="風吹試">
            <a:hlinkClick r:id="" action="ppaction://media"/>
            <a:extLst>
              <a:ext uri="{FF2B5EF4-FFF2-40B4-BE49-F238E27FC236}">
                <a16:creationId xmlns:a16="http://schemas.microsoft.com/office/drawing/2014/main" id="{606A8EFC-FAF4-48F4-81A7-3F66D8F8AE2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374" y="21127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018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2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468AE-9913-4C33-994D-FCDE8119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語詞解說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520BAD0B-A0D1-4953-ABDD-B9C3A10BD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387" y="1600200"/>
            <a:ext cx="90572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26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468AE-9913-4C33-994D-FCDE8119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國語對譯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74D6267-403E-499A-84F9-C017B8463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486" y="1679713"/>
            <a:ext cx="9342783" cy="5178287"/>
          </a:xfrm>
        </p:spPr>
      </p:pic>
    </p:spTree>
    <p:extLst>
      <p:ext uri="{BB962C8B-B14F-4D97-AF65-F5344CB8AC3E}">
        <p14:creationId xmlns:p14="http://schemas.microsoft.com/office/powerpoint/2010/main" val="4139070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BDE4728-E5E3-4679-BCDD-D659CB60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曲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E237488-CAA8-4F6A-9DC0-82D457AF5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7322" y="1600200"/>
            <a:ext cx="11145082" cy="5635487"/>
          </a:xfrm>
          <a:prstGeom prst="rect">
            <a:avLst/>
          </a:prstGeom>
        </p:spPr>
      </p:pic>
      <p:pic>
        <p:nvPicPr>
          <p:cNvPr id="8" name="風吹曲">
            <a:hlinkClick r:id="" action="ppaction://media"/>
            <a:extLst>
              <a:ext uri="{FF2B5EF4-FFF2-40B4-BE49-F238E27FC236}">
                <a16:creationId xmlns:a16="http://schemas.microsoft.com/office/drawing/2014/main" id="{0CB26315-9BF1-43BB-9F57-A3FB8871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6383" y="59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1524000" y="1935177"/>
            <a:ext cx="8229600" cy="4389437"/>
          </a:xfrm>
        </p:spPr>
        <p:txBody>
          <a:bodyPr>
            <a:normAutofit/>
          </a:bodyPr>
          <a:lstStyle/>
          <a:p>
            <a:r>
              <a:rPr lang="zh-TW" altLang="en-US" sz="8800" dirty="0"/>
              <a:t>感謝收看</a:t>
            </a:r>
            <a:endParaRPr lang="en-US" altLang="zh-TW" sz="8800" dirty="0"/>
          </a:p>
          <a:p>
            <a:r>
              <a:rPr lang="zh-TW" altLang="en-US" sz="8800" dirty="0"/>
              <a:t>再會</a:t>
            </a:r>
          </a:p>
        </p:txBody>
      </p:sp>
    </p:spTree>
    <p:extLst>
      <p:ext uri="{BB962C8B-B14F-4D97-AF65-F5344CB8AC3E}">
        <p14:creationId xmlns:p14="http://schemas.microsoft.com/office/powerpoint/2010/main" val="4208530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br>
              <a:rPr lang="en-US" altLang="zh-TW" cap="none" dirty="0">
                <a:solidFill>
                  <a:srgbClr val="002060"/>
                </a:solidFill>
                <a:effectLst/>
                <a:latin typeface="Calibri"/>
              </a:rPr>
            </a:br>
            <a:r>
              <a:rPr lang="zh-TW" altLang="en-US" dirty="0"/>
              <a:t>課文教學 </a:t>
            </a:r>
            <a:r>
              <a:rPr lang="en-US" altLang="zh-TW" dirty="0"/>
              <a:t>1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自範唸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8" name="內容版面配置區 7" descr="畫面剪輯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87776"/>
            <a:ext cx="4644008" cy="5470225"/>
          </a:xfrm>
        </p:spPr>
      </p:pic>
      <p:pic>
        <p:nvPicPr>
          <p:cNvPr id="9" name="內容版面配置區 8" descr="畫面剪輯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340768"/>
            <a:ext cx="4499992" cy="5517232"/>
          </a:xfrm>
        </p:spPr>
      </p:pic>
      <p:pic>
        <p:nvPicPr>
          <p:cNvPr id="4" name="10-5課自範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15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prstClr val="black"/>
                </a:solidFill>
              </a:rPr>
              <a:t>複習課文</a:t>
            </a:r>
            <a:r>
              <a:rPr lang="en-US" altLang="zh-TW" sz="4000" dirty="0">
                <a:solidFill>
                  <a:prstClr val="black"/>
                </a:solidFill>
              </a:rPr>
              <a:t>2(</a:t>
            </a:r>
            <a:r>
              <a:rPr lang="zh-TW" altLang="en-US" sz="4000" dirty="0">
                <a:solidFill>
                  <a:prstClr val="black"/>
                </a:solidFill>
              </a:rPr>
              <a:t>範唸</a:t>
            </a:r>
            <a:r>
              <a:rPr lang="en-US" altLang="zh-TW" sz="4000" dirty="0">
                <a:solidFill>
                  <a:prstClr val="black"/>
                </a:solidFill>
              </a:rPr>
              <a:t>)</a:t>
            </a:r>
            <a:endParaRPr lang="zh-TW" altLang="en-US" dirty="0"/>
          </a:p>
        </p:txBody>
      </p:sp>
      <p:pic>
        <p:nvPicPr>
          <p:cNvPr id="6" name="內容版面配置區 5" descr="畫面剪輯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47580"/>
            <a:ext cx="4038600" cy="2231202"/>
          </a:xfrm>
        </p:spPr>
      </p:pic>
      <p:pic>
        <p:nvPicPr>
          <p:cNvPr id="16" name="內容版面配置區 15" descr="畫面剪輯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340768"/>
            <a:ext cx="4716016" cy="551723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4744"/>
            <a:ext cx="442798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10-5課讀1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8392" y="274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828803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第五課</a:t>
            </a:r>
            <a:br>
              <a:rPr lang="en-US" altLang="zh-TW" dirty="0"/>
            </a:br>
            <a:r>
              <a:rPr lang="zh-TW" altLang="en-US" dirty="0"/>
              <a:t>語詞教學</a:t>
            </a:r>
          </a:p>
        </p:txBody>
      </p:sp>
      <p:pic>
        <p:nvPicPr>
          <p:cNvPr id="7" name="內容版面配置區 6" descr="畫面剪輯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4745"/>
            <a:ext cx="9144000" cy="5733256"/>
          </a:xfrm>
        </p:spPr>
      </p:pic>
      <p:pic>
        <p:nvPicPr>
          <p:cNvPr id="2" name="10-5課詞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576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0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927"/>
            <a:ext cx="9144000" cy="6824081"/>
          </a:xfrm>
          <a:prstGeom prst="rect">
            <a:avLst/>
          </a:prstGeom>
        </p:spPr>
      </p:pic>
      <p:pic>
        <p:nvPicPr>
          <p:cNvPr id="3" name="10-5課聲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4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81203" y="274654"/>
            <a:ext cx="8229600" cy="850105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/>
              <a:t>音標</a:t>
            </a:r>
            <a:r>
              <a:rPr lang="zh-TW" altLang="en-US" sz="3600" b="1" dirty="0">
                <a:solidFill>
                  <a:srgbClr val="FF0000"/>
                </a:solidFill>
              </a:rPr>
              <a:t>聲調</a:t>
            </a:r>
            <a:r>
              <a:rPr lang="zh-TW" altLang="en-US" sz="3600" b="1" dirty="0"/>
              <a:t>練習</a:t>
            </a:r>
            <a:r>
              <a:rPr lang="en-US" altLang="zh-TW" sz="3600" dirty="0"/>
              <a:t>---</a:t>
            </a:r>
            <a:r>
              <a:rPr lang="zh-TW" altLang="en-US" sz="3600" dirty="0"/>
              <a:t>以玩</a:t>
            </a:r>
            <a:r>
              <a:rPr lang="zh-TW" altLang="en-US" sz="3600" b="1" dirty="0"/>
              <a:t>輪盤</a:t>
            </a:r>
            <a:r>
              <a:rPr lang="zh-TW" altLang="en-US" sz="3600" b="1" dirty="0">
                <a:solidFill>
                  <a:srgbClr val="FF0000"/>
                </a:solidFill>
              </a:rPr>
              <a:t>遊戲</a:t>
            </a:r>
            <a:r>
              <a:rPr lang="zh-TW" altLang="en-US" sz="3600" dirty="0"/>
              <a:t>習得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980728"/>
            <a:ext cx="449999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:\DCIM\129___06\IMG_21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980728"/>
            <a:ext cx="51125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User\Desktop\轉輪教具圖\IMG_2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005064"/>
            <a:ext cx="48245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48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第五課  長尾山娘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7200" b="1" dirty="0"/>
          </a:p>
          <a:p>
            <a:pPr algn="ctr"/>
            <a:r>
              <a:rPr lang="zh-TW" altLang="en-US" sz="7200" b="1" dirty="0"/>
              <a:t>句型教學</a:t>
            </a:r>
          </a:p>
        </p:txBody>
      </p:sp>
    </p:spTree>
    <p:extLst>
      <p:ext uri="{BB962C8B-B14F-4D97-AF65-F5344CB8AC3E}">
        <p14:creationId xmlns:p14="http://schemas.microsoft.com/office/powerpoint/2010/main" val="292004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rgbClr val="000000"/>
                </a:solidFill>
                <a:latin typeface="新細明體"/>
                <a:ea typeface="新細明體"/>
              </a:rPr>
              <a:t>對話小劇場</a:t>
            </a:r>
            <a:r>
              <a:rPr lang="en-US" altLang="zh-TW" dirty="0">
                <a:solidFill>
                  <a:srgbClr val="000000"/>
                </a:solidFill>
                <a:latin typeface="新細明體"/>
                <a:ea typeface="新細明體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新細明體"/>
                <a:ea typeface="新細明體"/>
              </a:rPr>
              <a:t>請點播</a:t>
            </a:r>
            <a:r>
              <a:rPr lang="en-US" altLang="zh-TW" dirty="0">
                <a:solidFill>
                  <a:srgbClr val="000000"/>
                </a:solidFill>
                <a:latin typeface="新細明體"/>
                <a:ea typeface="新細明體"/>
              </a:rPr>
              <a:t>)</a:t>
            </a:r>
            <a:br>
              <a:rPr lang="en-US" altLang="zh-TW" dirty="0">
                <a:solidFill>
                  <a:srgbClr val="000000"/>
                </a:solidFill>
                <a:latin typeface="新細明體"/>
                <a:ea typeface="新細明體"/>
              </a:rPr>
            </a:br>
            <a:r>
              <a:rPr lang="en-US" altLang="zh-TW" dirty="0">
                <a:solidFill>
                  <a:srgbClr val="000000"/>
                </a:solidFill>
                <a:latin typeface="Calibri"/>
                <a:ea typeface="新細明體"/>
              </a:rPr>
              <a:t>https://youtu.be/VK4Geur60h8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628800"/>
            <a:ext cx="6048672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96" y="1628800"/>
            <a:ext cx="4757589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258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150</Words>
  <Application>Microsoft Office PowerPoint</Application>
  <PresentationFormat>寬螢幕</PresentationFormat>
  <Paragraphs>25</Paragraphs>
  <Slides>26</Slides>
  <Notes>0</Notes>
  <HiddenSlides>0</HiddenSlides>
  <MMClips>17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26</vt:i4>
      </vt:variant>
    </vt:vector>
  </HeadingPairs>
  <TitlesOfParts>
    <vt:vector size="42" baseType="lpstr">
      <vt:lpstr>新細明體</vt:lpstr>
      <vt:lpstr>標楷體</vt:lpstr>
      <vt:lpstr>Arial</vt:lpstr>
      <vt:lpstr>Calibri</vt:lpstr>
      <vt:lpstr>Constantia</vt:lpstr>
      <vt:lpstr>Franklin Gothic Book</vt:lpstr>
      <vt:lpstr>Franklin Gothic Medium</vt:lpstr>
      <vt:lpstr>Wingdings 2</vt:lpstr>
      <vt:lpstr>流線</vt:lpstr>
      <vt:lpstr>3_流線</vt:lpstr>
      <vt:lpstr>1_Office 佈景主題</vt:lpstr>
      <vt:lpstr>4_旅程</vt:lpstr>
      <vt:lpstr>5_流線</vt:lpstr>
      <vt:lpstr>2_旅程</vt:lpstr>
      <vt:lpstr>5_Office 佈景主題</vt:lpstr>
      <vt:lpstr>3_旅程</vt:lpstr>
      <vt:lpstr>110/06/24 線上補課[三重光興] 閩南語</vt:lpstr>
      <vt:lpstr>第10第5課  動物的跤   句型教學(三)</vt:lpstr>
      <vt:lpstr>抄下注音旁紅色的閩南語符號，以利朗讀 課文教學 1 (自範唸)</vt:lpstr>
      <vt:lpstr>複習課文2(範唸)</vt:lpstr>
      <vt:lpstr>第五課 語詞教學</vt:lpstr>
      <vt:lpstr>PowerPoint 簡報</vt:lpstr>
      <vt:lpstr>音標聲調練習---以玩輪盤遊戲習得</vt:lpstr>
      <vt:lpstr>第五課  長尾山娘</vt:lpstr>
      <vt:lpstr>對話小劇場(請點播) https://youtu.be/VK4Geur60h8</vt:lpstr>
      <vt:lpstr>抄下注音旁紅色的閩南語符號，以利朗讀 句型教學---相招來開講</vt:lpstr>
      <vt:lpstr>PowerPoint 簡報</vt:lpstr>
      <vt:lpstr>PowerPoint 簡報</vt:lpstr>
      <vt:lpstr>答案</vt:lpstr>
      <vt:lpstr>PowerPoint 簡報</vt:lpstr>
      <vt:lpstr>答案</vt:lpstr>
      <vt:lpstr>PowerPoint 簡報</vt:lpstr>
      <vt:lpstr>答案</vt:lpstr>
      <vt:lpstr>PowerPoint 簡報</vt:lpstr>
      <vt:lpstr>PowerPoint 簡報</vt:lpstr>
      <vt:lpstr>抄下注音旁紅色的閩南語符號，以利朗讀 補充---風吹(自範)</vt:lpstr>
      <vt:lpstr>領唸</vt:lpstr>
      <vt:lpstr>試唸</vt:lpstr>
      <vt:lpstr>語詞解說</vt:lpstr>
      <vt:lpstr>國語對譯</vt:lpstr>
      <vt:lpstr>曲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110/06/24 線上補課[三重光興] 閩南語</dc:title>
  <dc:creator>User</dc:creator>
  <cp:lastModifiedBy>User</cp:lastModifiedBy>
  <cp:revision>23</cp:revision>
  <dcterms:created xsi:type="dcterms:W3CDTF">2021-06-20T11:42:09Z</dcterms:created>
  <dcterms:modified xsi:type="dcterms:W3CDTF">2021-06-23T13:52:29Z</dcterms:modified>
</cp:coreProperties>
</file>