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31"/>
  </p:notesMasterIdLst>
  <p:sldIdLst>
    <p:sldId id="262" r:id="rId9"/>
    <p:sldId id="263" r:id="rId10"/>
    <p:sldId id="311" r:id="rId11"/>
    <p:sldId id="338" r:id="rId12"/>
    <p:sldId id="327" r:id="rId13"/>
    <p:sldId id="316" r:id="rId14"/>
    <p:sldId id="317" r:id="rId15"/>
    <p:sldId id="325" r:id="rId16"/>
    <p:sldId id="271" r:id="rId17"/>
    <p:sldId id="366" r:id="rId18"/>
    <p:sldId id="368" r:id="rId19"/>
    <p:sldId id="365" r:id="rId20"/>
    <p:sldId id="367" r:id="rId21"/>
    <p:sldId id="364" r:id="rId22"/>
    <p:sldId id="371" r:id="rId23"/>
    <p:sldId id="269" r:id="rId24"/>
    <p:sldId id="270" r:id="rId25"/>
    <p:sldId id="290" r:id="rId26"/>
    <p:sldId id="293" r:id="rId27"/>
    <p:sldId id="370" r:id="rId28"/>
    <p:sldId id="369" r:id="rId29"/>
    <p:sldId id="326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61EF-917A-447B-BBE6-B7F2DB40E725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56AEB-D606-4FEC-A5A9-DD64183843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18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4CF05-709A-47CB-BC92-A945F19FEC8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2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3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AE9BB6-C149-4CF0-900A-18866E503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8D4BB30-3690-42CA-842B-2BB78CB8E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792D72-FE25-4F00-B6B4-2B398285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892690-E626-47A1-AAB8-225C7362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491C7F-61D3-4E0E-8CDD-3CD98F88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85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41395-CB76-401B-8C97-AFC3381D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77438AD-39EB-4CDA-B01D-899E4F029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FA142D-29A7-421A-8F45-FF38BF57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27638D-3115-4B3B-8280-CCE3CAF6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BE7FC6-8E90-4EFB-AA6E-31EC1A81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37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B981080-8A83-4184-832A-9BD1018EC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CDE702F-4E63-480E-98C0-6E53DB2B8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E359E9-859B-4DE6-A267-4DEB4820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5A71CE-6CE0-4AB2-9FCA-3C15B0AF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091B51-A0C2-4F51-8ED9-03D437C3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210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8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5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4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48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54D74E-49DB-41D1-9AFD-58765843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A437DD-2E6D-465D-B2BD-6EBBB339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11A154-3900-4221-8F8D-EC2D5C9D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FE197B-1200-4448-9C3E-B102749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B30FA5-975B-4DDA-9385-579338ED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661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4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5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2"/>
            <a:ext cx="10468864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8"/>
            <a:ext cx="10472928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3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8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6"/>
            <a:ext cx="103632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1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0"/>
            <a:ext cx="5389033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0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5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B3D616-7DE8-45BF-93A9-D16C5905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277D06-715D-45E8-BD5C-511E115FB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6CED81-40ED-49D3-893D-BB6892CD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1D4CB2-26B6-4155-8774-C8D1F02C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2D93E2-8DB1-4FF8-9CB8-467234FC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600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6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5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1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4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8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7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7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4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883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955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318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600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946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49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47BD21-1B1F-4CA3-B2DF-2E20BAC6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4A9E9B-2176-4381-A72E-93E5E4518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02F803-AC22-4572-90CF-148B9AB10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4AE973-00BC-4A1F-8727-C39E2B8F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C2FE80-3AA8-4D02-8491-0DFA97D5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A7F32D-299D-4C6B-9F32-C941325C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242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30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1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1" indent="0">
              <a:buNone/>
              <a:defRPr sz="2800"/>
            </a:lvl2pPr>
            <a:lvl3pPr marL="912901" indent="0">
              <a:buNone/>
              <a:defRPr sz="2400"/>
            </a:lvl3pPr>
            <a:lvl4pPr marL="1369345" indent="0">
              <a:buNone/>
              <a:defRPr sz="2000"/>
            </a:lvl4pPr>
            <a:lvl5pPr marL="1825796" indent="0">
              <a:buNone/>
              <a:defRPr sz="2000"/>
            </a:lvl5pPr>
            <a:lvl6pPr marL="2282255" indent="0">
              <a:buNone/>
              <a:defRPr sz="2000"/>
            </a:lvl6pPr>
            <a:lvl7pPr marL="2738694" indent="0">
              <a:buNone/>
              <a:defRPr sz="2000"/>
            </a:lvl7pPr>
            <a:lvl8pPr marL="3195144" indent="0">
              <a:buNone/>
              <a:defRPr sz="2000"/>
            </a:lvl8pPr>
            <a:lvl9pPr marL="365158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367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574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78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58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264" indent="0" algn="ctr">
              <a:buNone/>
            </a:lvl2pPr>
            <a:lvl3pPr marL="912527" indent="0" algn="ctr">
              <a:buNone/>
            </a:lvl3pPr>
            <a:lvl4pPr marL="1368782" indent="0" algn="ctr">
              <a:buNone/>
            </a:lvl4pPr>
            <a:lvl5pPr marL="1825046" indent="0" algn="ctr">
              <a:buNone/>
            </a:lvl5pPr>
            <a:lvl6pPr marL="2281319" indent="0" algn="ctr">
              <a:buNone/>
            </a:lvl6pPr>
            <a:lvl7pPr marL="2737568" indent="0" algn="ctr">
              <a:buNone/>
            </a:lvl7pPr>
            <a:lvl8pPr marL="3193831" indent="0" algn="ctr">
              <a:buNone/>
            </a:lvl8pPr>
            <a:lvl9pPr marL="365008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19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36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3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1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807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78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7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EED8D2-2D4F-46F5-B183-29A3EEE8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AAD5C9-2D03-4345-AEDA-88DCE9736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9FF615F-FE6E-4CCB-9C94-B8BBBFBAA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91B55DC-54EB-482D-B7C5-A6AF65A64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20D70F7-DE6B-41FF-85A7-5D1999071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E5DC3A0-D506-444A-A046-35283B394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59D1274-8D96-41C5-B2E7-42AF13FB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6CB79FE-BCBB-43B8-8842-612D99DF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794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1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7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514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663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12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6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5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60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201" indent="0" algn="ctr">
              <a:buNone/>
            </a:lvl2pPr>
            <a:lvl3pPr marL="912403" indent="0" algn="ctr">
              <a:buNone/>
            </a:lvl3pPr>
            <a:lvl4pPr marL="1368594" indent="0" algn="ctr">
              <a:buNone/>
            </a:lvl4pPr>
            <a:lvl5pPr marL="1824796" indent="0" algn="ctr">
              <a:buNone/>
            </a:lvl5pPr>
            <a:lvl6pPr marL="2281007" indent="0" algn="ctr">
              <a:buNone/>
            </a:lvl6pPr>
            <a:lvl7pPr marL="2737193" indent="0" algn="ctr">
              <a:buNone/>
            </a:lvl7pPr>
            <a:lvl8pPr marL="3193393" indent="0" algn="ctr">
              <a:buNone/>
            </a:lvl8pPr>
            <a:lvl9pPr marL="364958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15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4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2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279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1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AB9213-97C7-44A5-9D76-821D77BD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0A4D75D-19E8-4476-B964-30349F90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D1ECC0-8B64-4F15-A93C-6797773A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E63004A-EB19-4A2D-81AF-5C1B5DCE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318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6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70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85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57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49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77396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31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930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5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6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108" indent="0" algn="ctr">
              <a:buNone/>
            </a:lvl2pPr>
            <a:lvl3pPr marL="912215" indent="0" algn="ctr">
              <a:buNone/>
            </a:lvl3pPr>
            <a:lvl4pPr marL="1368313" indent="0" algn="ctr">
              <a:buNone/>
            </a:lvl4pPr>
            <a:lvl5pPr marL="1824421" indent="0" algn="ctr">
              <a:buNone/>
            </a:lvl5pPr>
            <a:lvl6pPr marL="2280539" indent="0" algn="ctr">
              <a:buNone/>
            </a:lvl6pPr>
            <a:lvl7pPr marL="2736631" indent="0" algn="ctr">
              <a:buNone/>
            </a:lvl7pPr>
            <a:lvl8pPr marL="3192736" indent="0" algn="ctr">
              <a:buNone/>
            </a:lvl8pPr>
            <a:lvl9pPr marL="364883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9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02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4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2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971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BB45066-4AEC-41E6-AEC8-1D3DB1D0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E71AF36-0F57-4C01-8D88-8435DD6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E2D616-9D02-4F91-99D3-AC14622C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56550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59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18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56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478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55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477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293818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70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0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5"/>
            <a:ext cx="10468864" cy="1828800"/>
          </a:xfrm>
          <a:ln>
            <a:noFill/>
          </a:ln>
        </p:spPr>
        <p:txBody>
          <a:bodyPr vert="horz" tIns="0" rIns="1827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41"/>
            <a:ext cx="10472928" cy="1752600"/>
          </a:xfrm>
        </p:spPr>
        <p:txBody>
          <a:bodyPr lIns="0" rIns="18278"/>
          <a:lstStyle>
            <a:lvl1pPr marL="0" marR="45694" indent="0" algn="r">
              <a:buNone/>
              <a:defRPr>
                <a:solidFill>
                  <a:schemeClr val="tx1"/>
                </a:solidFill>
              </a:defRPr>
            </a:lvl1pPr>
            <a:lvl2pPr marL="456950" indent="0" algn="ctr">
              <a:buNone/>
            </a:lvl2pPr>
            <a:lvl3pPr marL="913901" indent="0" algn="ctr">
              <a:buNone/>
            </a:lvl3pPr>
            <a:lvl4pPr marL="1370848" indent="0" algn="ctr">
              <a:buNone/>
            </a:lvl4pPr>
            <a:lvl5pPr marL="1827799" indent="0" algn="ctr">
              <a:buNone/>
            </a:lvl5pPr>
            <a:lvl6pPr marL="2284751" indent="0" algn="ctr">
              <a:buNone/>
            </a:lvl6pPr>
            <a:lvl7pPr marL="2741697" indent="0" algn="ctr">
              <a:buNone/>
            </a:lvl7pPr>
            <a:lvl8pPr marL="3198647" indent="0" algn="ctr">
              <a:buNone/>
            </a:lvl8pPr>
            <a:lvl9pPr marL="365559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06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391F03-ABF1-4AEE-8FC7-30644B01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CBC651-2615-4AEA-992F-22612848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38DB90-3957-41BB-A325-C711A459E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2057E13-1C2B-43A5-9B58-69695259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DF4E8DC-AC99-4989-A613-3EFF3EDB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4C6B77-6444-49C1-938B-14B7B77D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420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7"/>
            <a:ext cx="10363200" cy="1509712"/>
          </a:xfrm>
        </p:spPr>
        <p:txBody>
          <a:bodyPr lIns="45694" rIns="4569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4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9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9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</p:spPr>
        <p:txBody>
          <a:bodyPr tIns="4569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694" tIns="0" rIns="4569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6" y="1859838"/>
            <a:ext cx="5389033" cy="654843"/>
          </a:xfrm>
        </p:spPr>
        <p:txBody>
          <a:bodyPr lIns="45694" tIns="0" rIns="4569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83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9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756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41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78" rIns="1827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7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946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4" rIns="91385" bIns="45694" rtlCol="0" anchor="ctr"/>
          <a:lstStyle/>
          <a:p>
            <a:pPr algn="ctr" defTabSz="91390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2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4" rIns="91385" bIns="45694" rtlCol="0" anchor="ctr"/>
          <a:lstStyle/>
          <a:p>
            <a:pPr algn="ctr" defTabSz="91390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7009"/>
            <a:ext cx="2950464" cy="1582621"/>
          </a:xfrm>
        </p:spPr>
        <p:txBody>
          <a:bodyPr vert="horz" lIns="45694" tIns="45694" rIns="45694" bIns="4569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73" rIns="45694" bIns="4569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43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901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17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44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5DFFD5-4BF5-48C7-A803-35A8E9D7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4AA2422-F694-4307-8AA4-9A176A711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24B76AC-62B1-4E9E-B773-4D1428518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11800ED-74BA-4DA3-A929-31689CB3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2BAB00-DE50-4987-87FD-3898098C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0D5B3B8-25B8-468A-9A66-4566A3BB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20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143C63C-BBE9-4EFA-BD75-5BF4938B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099B63-5231-4FBA-9984-4319717C4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5724F8-0D2A-4C65-934F-5BCFC30EB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D6C98-9253-4F9B-9F9D-87794BE5DE49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1C5A6A-97D2-45F8-A353-D7E9CCFE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00AEFB-6266-4D0E-ABDE-DFA3DC21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D4364-4123-4D0B-A3E6-8036FAF7F9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0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3" y="1935480"/>
            <a:ext cx="109728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3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6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  <a:prstGeom prst="rect">
            <a:avLst/>
          </a:prstGeom>
        </p:spPr>
        <p:txBody>
          <a:bodyPr vert="horz" lIns="91277" tIns="45645" rIns="91277" bIns="4564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600206"/>
            <a:ext cx="10972800" cy="4525963"/>
          </a:xfrm>
          <a:prstGeom prst="rect">
            <a:avLst/>
          </a:prstGeom>
        </p:spPr>
        <p:txBody>
          <a:bodyPr vert="horz" lIns="91277" tIns="45645" rIns="91277" bIns="4564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4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29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7" indent="-342337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30" indent="-28527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2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7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18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71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24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1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4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6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9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83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36" tIns="45627" rIns="91236" bIns="4562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527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47"/>
            <a:ext cx="1016000" cy="24447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52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36" tIns="45627" rIns="91236" bIns="4562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196" indent="-34219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425" indent="-28515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658" indent="-22813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920" indent="-22813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3174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9439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5704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1960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8222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23" tIns="45621" rIns="91223" bIns="45621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403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49"/>
            <a:ext cx="1016000" cy="24447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403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23" tIns="45621" rIns="91223" bIns="45621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8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150" indent="-3421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324" indent="-28511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502" indent="-2281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702" indent="-2281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28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9095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5298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14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76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5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02" tIns="45612" rIns="91202" bIns="45612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215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52"/>
            <a:ext cx="1016000" cy="24447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215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02" tIns="45612" rIns="91202" bIns="45612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5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5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079" indent="-34207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171" indent="-28505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268" indent="-22805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373" indent="-22805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247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858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4688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079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6895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2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1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  <a:prstGeom prst="rect">
            <a:avLst/>
          </a:prstGeom>
        </p:spPr>
        <p:txBody>
          <a:bodyPr vert="horz" lIns="0" tIns="4569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4" y="1935480"/>
            <a:ext cx="10972800" cy="4389120"/>
          </a:xfrm>
          <a:prstGeom prst="rect">
            <a:avLst/>
          </a:prstGeom>
        </p:spPr>
        <p:txBody>
          <a:bodyPr vert="horz" lIns="91385" tIns="45694" rIns="91385" bIns="4569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4" y="635643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3901"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43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43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3901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3901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3901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2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170" indent="-27417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28" indent="-24675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indent="-24675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069" indent="-21020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239" indent="-21020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408" indent="-21020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188" indent="-18277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359" indent="-182778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7528" indent="-18277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2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3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29.tmp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3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/>
              <a:t>110/07/01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/>
          </a:p>
          <a:p>
            <a:pPr algn="ctr"/>
            <a:endParaRPr lang="en-US" altLang="zh-TW" sz="6000" dirty="0"/>
          </a:p>
          <a:p>
            <a:pPr algn="ctr"/>
            <a:r>
              <a:rPr lang="zh-TW" altLang="en-US" sz="7000" dirty="0"/>
              <a:t>陳富貴老師</a:t>
            </a:r>
            <a:endParaRPr lang="en-US" altLang="zh-TW" sz="7000" dirty="0"/>
          </a:p>
          <a:p>
            <a:pPr algn="ctr"/>
            <a:endParaRPr lang="zh-TW" altLang="en-US" sz="6000" dirty="0"/>
          </a:p>
        </p:txBody>
      </p:sp>
      <p:pic>
        <p:nvPicPr>
          <p:cNvPr id="5" name="踏話頭">
            <a:hlinkClick r:id="" action="ppaction://media"/>
            <a:extLst>
              <a:ext uri="{FF2B5EF4-FFF2-40B4-BE49-F238E27FC236}">
                <a16:creationId xmlns:a16="http://schemas.microsoft.com/office/drawing/2014/main" id="{873AC33B-02A0-4B4E-8597-34507D58A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35118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俗語</a:t>
            </a:r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2300DFE3-7E8D-4447-833D-8A370688F9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115730"/>
            <a:ext cx="6197597" cy="574227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C1474A7A-6DB0-495A-8216-960F5F03F7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97598" y="1115730"/>
            <a:ext cx="5994402" cy="5742269"/>
          </a:xfrm>
          <a:prstGeom prst="rect">
            <a:avLst/>
          </a:prstGeom>
        </p:spPr>
      </p:pic>
      <p:pic>
        <p:nvPicPr>
          <p:cNvPr id="4" name="10-5課-俗3">
            <a:hlinkClick r:id="" action="ppaction://media"/>
            <a:extLst>
              <a:ext uri="{FF2B5EF4-FFF2-40B4-BE49-F238E27FC236}">
                <a16:creationId xmlns:a16="http://schemas.microsoft.com/office/drawing/2014/main" id="{A050E9B3-7693-4EB3-8478-6DED17E2D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765" y="352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42024845-7FD6-41F9-A53C-EC111C9B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補充</a:t>
            </a:r>
            <a:r>
              <a:rPr lang="en-US" altLang="zh-TW" dirty="0"/>
              <a:t>---</a:t>
            </a:r>
            <a:r>
              <a:rPr lang="zh-TW" altLang="en-US" dirty="0"/>
              <a:t>俗諺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0C03B61-536D-4E30-9D02-7498BCA74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1878" y="1417983"/>
            <a:ext cx="10005391" cy="4545495"/>
          </a:xfrm>
        </p:spPr>
      </p:pic>
      <p:pic>
        <p:nvPicPr>
          <p:cNvPr id="9" name="10-5課-補俗4">
            <a:hlinkClick r:id="" action="ppaction://media"/>
            <a:extLst>
              <a:ext uri="{FF2B5EF4-FFF2-40B4-BE49-F238E27FC236}">
                <a16:creationId xmlns:a16="http://schemas.microsoft.com/office/drawing/2014/main" id="{BB723078-24FA-40FC-BC98-2F0BFF7F6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8243" y="589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第五課   動物的跤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7200" b="1" dirty="0"/>
          </a:p>
          <a:p>
            <a:pPr algn="ctr"/>
            <a:r>
              <a:rPr lang="zh-TW" altLang="en-US" sz="7200" b="1" dirty="0"/>
              <a:t>臆謎猜</a:t>
            </a:r>
          </a:p>
        </p:txBody>
      </p:sp>
    </p:spTree>
    <p:extLst>
      <p:ext uri="{BB962C8B-B14F-4D97-AF65-F5344CB8AC3E}">
        <p14:creationId xmlns:p14="http://schemas.microsoft.com/office/powerpoint/2010/main" val="261600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07DED61-FC53-405D-853C-B67D4668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臆迷猜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1</a:t>
            </a:r>
            <a:endParaRPr lang="zh-TW" altLang="en-US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05D9103-6150-4451-816A-A6BA5942B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21287" y="1216764"/>
            <a:ext cx="5870713" cy="5641236"/>
          </a:xfrm>
          <a:prstGeom prst="rect">
            <a:avLst/>
          </a:prstGeo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71F6FC0E-5190-4622-982A-D0D8B3105D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1216764"/>
            <a:ext cx="6321287" cy="5641235"/>
          </a:xfrm>
        </p:spPr>
      </p:pic>
      <p:pic>
        <p:nvPicPr>
          <p:cNvPr id="2" name="10-5課-猜1">
            <a:hlinkClick r:id="" action="ppaction://media"/>
            <a:extLst>
              <a:ext uri="{FF2B5EF4-FFF2-40B4-BE49-F238E27FC236}">
                <a16:creationId xmlns:a16="http://schemas.microsoft.com/office/drawing/2014/main" id="{AAC3C284-7424-4FC7-9E22-849C31FF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314" y="227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康軒電子書7.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6" y="1285461"/>
            <a:ext cx="5936974" cy="6135756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507239"/>
          </a:xfrm>
        </p:spPr>
        <p:txBody>
          <a:bodyPr>
            <a:normAutofit fontScale="90000"/>
          </a:bodyPr>
          <a:lstStyle/>
          <a:p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臆謎猜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CA68D1-2F4F-4FDE-9EFB-5192C9384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5461"/>
            <a:ext cx="6255026" cy="5572540"/>
          </a:xfrm>
          <a:prstGeom prst="rect">
            <a:avLst/>
          </a:prstGeom>
        </p:spPr>
      </p:pic>
      <p:pic>
        <p:nvPicPr>
          <p:cNvPr id="5" name="10-5課-猜2">
            <a:hlinkClick r:id="" action="ppaction://media"/>
            <a:extLst>
              <a:ext uri="{FF2B5EF4-FFF2-40B4-BE49-F238E27FC236}">
                <a16:creationId xmlns:a16="http://schemas.microsoft.com/office/drawing/2014/main" id="{1757249E-FBC8-482F-AE24-B53F3634C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626" y="27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6711F9-CB06-4490-B62C-21484336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抄下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注音旁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紅色的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閩南語符號，以利朗讀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</a:b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迎媽祖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(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自範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)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979420D-D06D-4384-8348-13D1AD47B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2A02D8E-1655-480B-89D2-3CC94C5763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5530" y="1535113"/>
            <a:ext cx="6493566" cy="5322887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403679-7328-4C85-9467-4AA7A7CD9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D54E3EEB-CD58-4B24-AA56-62A9728324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679096" y="1535113"/>
            <a:ext cx="5512903" cy="5322886"/>
          </a:xfrm>
        </p:spPr>
      </p:pic>
      <p:pic>
        <p:nvPicPr>
          <p:cNvPr id="6" name="媽祖文自範">
            <a:hlinkClick r:id="" action="ppaction://media"/>
            <a:extLst>
              <a:ext uri="{FF2B5EF4-FFF2-40B4-BE49-F238E27FC236}">
                <a16:creationId xmlns:a16="http://schemas.microsoft.com/office/drawing/2014/main" id="{2D7931F8-49EC-4954-9FDB-579BA2313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427" y="56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15547"/>
            <a:ext cx="9144000" cy="5042481"/>
          </a:xfrm>
          <a:prstGeom prst="rect">
            <a:avLst/>
          </a:prstGeom>
        </p:spPr>
      </p:pic>
      <p:pic>
        <p:nvPicPr>
          <p:cNvPr id="3" name="媽祖文1">
            <a:hlinkClick r:id="" action="ppaction://media"/>
            <a:extLst>
              <a:ext uri="{FF2B5EF4-FFF2-40B4-BE49-F238E27FC236}">
                <a16:creationId xmlns:a16="http://schemas.microsoft.com/office/drawing/2014/main" id="{D9FF75E2-A478-4477-ADD2-F22329648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2087" y="314739"/>
            <a:ext cx="609600" cy="6096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22C7B93-7CA1-4C0A-BD84-F7424384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領唸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03650F0-9F76-4472-90A9-3047EC65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7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87" y="1"/>
            <a:ext cx="9144000" cy="6741368"/>
          </a:xfrm>
          <a:prstGeom prst="rect">
            <a:avLst/>
          </a:prstGeom>
        </p:spPr>
      </p:pic>
      <p:pic>
        <p:nvPicPr>
          <p:cNvPr id="3" name="媽祖文2">
            <a:hlinkClick r:id="" action="ppaction://media"/>
            <a:extLst>
              <a:ext uri="{FF2B5EF4-FFF2-40B4-BE49-F238E27FC236}">
                <a16:creationId xmlns:a16="http://schemas.microsoft.com/office/drawing/2014/main" id="{D9DCE13E-3837-4A2F-97D2-CCE12E7C4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1930" y="116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6"/>
          <a:stretch/>
        </p:blipFill>
        <p:spPr>
          <a:xfrm>
            <a:off x="1524000" y="25809"/>
            <a:ext cx="9144000" cy="1291548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4" b="69300"/>
          <a:stretch/>
        </p:blipFill>
        <p:spPr>
          <a:xfrm>
            <a:off x="1524000" y="1317362"/>
            <a:ext cx="9144000" cy="805911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8" b="60681"/>
          <a:stretch/>
        </p:blipFill>
        <p:spPr>
          <a:xfrm>
            <a:off x="1524000" y="1983786"/>
            <a:ext cx="9144000" cy="728420"/>
          </a:xfrm>
          <a:prstGeom prst="rect">
            <a:avLst/>
          </a:prstGeo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0" b="47977"/>
          <a:stretch/>
        </p:blipFill>
        <p:spPr>
          <a:xfrm>
            <a:off x="1524000" y="2712220"/>
            <a:ext cx="9144000" cy="867905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7316"/>
          <a:stretch/>
        </p:blipFill>
        <p:spPr>
          <a:xfrm>
            <a:off x="1524000" y="3441905"/>
            <a:ext cx="9144000" cy="866626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4" b="26881"/>
          <a:stretch/>
        </p:blipFill>
        <p:spPr>
          <a:xfrm>
            <a:off x="1524000" y="4308529"/>
            <a:ext cx="9144000" cy="712922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9"/>
          <a:stretch/>
        </p:blipFill>
        <p:spPr>
          <a:xfrm>
            <a:off x="1524000" y="5021454"/>
            <a:ext cx="9144000" cy="1836548"/>
          </a:xfrm>
          <a:prstGeom prst="rect">
            <a:avLst/>
          </a:prstGeom>
        </p:spPr>
      </p:pic>
      <p:pic>
        <p:nvPicPr>
          <p:cNvPr id="9" name="媽祖-試1">
            <a:hlinkClick r:id="" action="ppaction://media"/>
            <a:extLst>
              <a:ext uri="{FF2B5EF4-FFF2-40B4-BE49-F238E27FC236}">
                <a16:creationId xmlns:a16="http://schemas.microsoft.com/office/drawing/2014/main" id="{045D48AF-1F76-4D7D-A0FD-8CCDCFD1F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5182" y="142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8"/>
          <a:stretch/>
        </p:blipFill>
        <p:spPr>
          <a:xfrm>
            <a:off x="1527087" y="20"/>
            <a:ext cx="9144000" cy="1255363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 b="70113"/>
          <a:stretch/>
        </p:blipFill>
        <p:spPr>
          <a:xfrm>
            <a:off x="1527087" y="1224366"/>
            <a:ext cx="9144000" cy="790414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59078"/>
          <a:stretch/>
        </p:blipFill>
        <p:spPr>
          <a:xfrm>
            <a:off x="1527087" y="1937291"/>
            <a:ext cx="9144000" cy="821410"/>
          </a:xfrm>
          <a:prstGeom prst="rect">
            <a:avLst/>
          </a:prstGeo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2" b="48963"/>
          <a:stretch/>
        </p:blipFill>
        <p:spPr>
          <a:xfrm>
            <a:off x="1527087" y="2650210"/>
            <a:ext cx="9144000" cy="790414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7697"/>
          <a:stretch/>
        </p:blipFill>
        <p:spPr>
          <a:xfrm>
            <a:off x="1527087" y="3370709"/>
            <a:ext cx="9144000" cy="829357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4" b="25742"/>
          <a:stretch/>
        </p:blipFill>
        <p:spPr>
          <a:xfrm>
            <a:off x="1527087" y="4045097"/>
            <a:ext cx="9144000" cy="960895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8"/>
          <a:stretch/>
        </p:blipFill>
        <p:spPr>
          <a:xfrm>
            <a:off x="1527087" y="4835485"/>
            <a:ext cx="9144000" cy="1905897"/>
          </a:xfrm>
          <a:prstGeom prst="rect">
            <a:avLst/>
          </a:prstGeom>
        </p:spPr>
      </p:pic>
      <p:pic>
        <p:nvPicPr>
          <p:cNvPr id="9" name="媽祖-試2">
            <a:hlinkClick r:id="" action="ppaction://media"/>
            <a:extLst>
              <a:ext uri="{FF2B5EF4-FFF2-40B4-BE49-F238E27FC236}">
                <a16:creationId xmlns:a16="http://schemas.microsoft.com/office/drawing/2014/main" id="{CDD37FEC-8326-4682-81C9-18BE9329E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73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10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冊第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動物的跤  </a:t>
            </a:r>
            <a:b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俗語教學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四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04" y="1916832"/>
            <a:ext cx="6506817" cy="423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0-5課-頭4俗">
            <a:hlinkClick r:id="" action="ppaction://media"/>
            <a:extLst>
              <a:ext uri="{FF2B5EF4-FFF2-40B4-BE49-F238E27FC236}">
                <a16:creationId xmlns:a16="http://schemas.microsoft.com/office/drawing/2014/main" id="{2EE3CC57-CE38-411D-9003-3D95ED5425F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9704" y="9707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92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34E1CD-1839-4C3F-8FFF-6F712426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語詞解說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74910F5-CB58-4B69-9F92-A0CF15C6C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17" y="1417638"/>
            <a:ext cx="11516140" cy="5440361"/>
          </a:xfrm>
        </p:spPr>
      </p:pic>
    </p:spTree>
    <p:extLst>
      <p:ext uri="{BB962C8B-B14F-4D97-AF65-F5344CB8AC3E}">
        <p14:creationId xmlns:p14="http://schemas.microsoft.com/office/powerpoint/2010/main" val="160121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FD6F9-64A8-4881-99F1-FCB3C4B3E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華語對譯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9D54188-38EF-45DF-9A36-C4A9049D6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123" y="1600200"/>
            <a:ext cx="10694504" cy="5257800"/>
          </a:xfrm>
        </p:spPr>
      </p:pic>
    </p:spTree>
    <p:extLst>
      <p:ext uri="{BB962C8B-B14F-4D97-AF65-F5344CB8AC3E}">
        <p14:creationId xmlns:p14="http://schemas.microsoft.com/office/powerpoint/2010/main" val="360175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1524000" y="1935177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感謝收看</a:t>
            </a:r>
            <a:endParaRPr lang="en-US" altLang="zh-TW" sz="8800" dirty="0"/>
          </a:p>
          <a:p>
            <a:r>
              <a:rPr lang="zh-TW" altLang="en-US" sz="8800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2822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課文教學 </a:t>
            </a:r>
            <a:r>
              <a:rPr lang="en-US" altLang="zh-TW" dirty="0"/>
              <a:t>1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自範唸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8" name="內容版面配置區 7" descr="畫面剪輯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87776"/>
            <a:ext cx="4644008" cy="5470225"/>
          </a:xfrm>
        </p:spPr>
      </p:pic>
      <p:pic>
        <p:nvPicPr>
          <p:cNvPr id="9" name="內容版面配置區 8" descr="畫面剪輯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340768"/>
            <a:ext cx="4499992" cy="5517232"/>
          </a:xfrm>
        </p:spPr>
      </p:pic>
      <p:pic>
        <p:nvPicPr>
          <p:cNvPr id="4" name="10-5課自範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15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prstClr val="black"/>
                </a:solidFill>
              </a:rPr>
              <a:t>複習課文</a:t>
            </a:r>
            <a:r>
              <a:rPr lang="en-US" altLang="zh-TW" sz="4000" dirty="0">
                <a:solidFill>
                  <a:prstClr val="black"/>
                </a:solidFill>
              </a:rPr>
              <a:t>2(</a:t>
            </a:r>
            <a:r>
              <a:rPr lang="zh-TW" altLang="en-US" sz="4000" dirty="0">
                <a:solidFill>
                  <a:prstClr val="black"/>
                </a:solidFill>
              </a:rPr>
              <a:t>範唸</a:t>
            </a:r>
            <a:r>
              <a:rPr lang="en-US" altLang="zh-TW" sz="4000" dirty="0">
                <a:solidFill>
                  <a:prstClr val="black"/>
                </a:solidFill>
              </a:rPr>
              <a:t>)</a:t>
            </a:r>
            <a:endParaRPr lang="zh-TW" altLang="en-US" dirty="0"/>
          </a:p>
        </p:txBody>
      </p:sp>
      <p:pic>
        <p:nvPicPr>
          <p:cNvPr id="6" name="內容版面配置區 5" descr="畫面剪輯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7580"/>
            <a:ext cx="4038600" cy="2231202"/>
          </a:xfrm>
        </p:spPr>
      </p:pic>
      <p:pic>
        <p:nvPicPr>
          <p:cNvPr id="16" name="內容版面配置區 15" descr="畫面剪輯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340768"/>
            <a:ext cx="4716016" cy="551723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4744"/>
            <a:ext cx="442798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10-5課讀1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8392" y="27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27"/>
            <a:ext cx="9144000" cy="6824081"/>
          </a:xfrm>
          <a:prstGeom prst="rect">
            <a:avLst/>
          </a:prstGeom>
        </p:spPr>
      </p:pic>
      <p:pic>
        <p:nvPicPr>
          <p:cNvPr id="3" name="10-5課聲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4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81203" y="274654"/>
            <a:ext cx="8229600" cy="850105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/>
              <a:t>音標</a:t>
            </a:r>
            <a:r>
              <a:rPr lang="zh-TW" altLang="en-US" sz="3600" b="1" dirty="0">
                <a:solidFill>
                  <a:srgbClr val="FF0000"/>
                </a:solidFill>
              </a:rPr>
              <a:t>聲調</a:t>
            </a:r>
            <a:r>
              <a:rPr lang="zh-TW" altLang="en-US" sz="3600" b="1" dirty="0"/>
              <a:t>練習</a:t>
            </a:r>
            <a:r>
              <a:rPr lang="en-US" altLang="zh-TW" sz="3600" dirty="0"/>
              <a:t>---</a:t>
            </a:r>
            <a:r>
              <a:rPr lang="zh-TW" altLang="en-US" sz="3600" dirty="0"/>
              <a:t>以玩</a:t>
            </a:r>
            <a:r>
              <a:rPr lang="zh-TW" altLang="en-US" sz="3600" b="1" dirty="0"/>
              <a:t>輪盤</a:t>
            </a:r>
            <a:r>
              <a:rPr lang="zh-TW" altLang="en-US" sz="3600" b="1" dirty="0">
                <a:solidFill>
                  <a:srgbClr val="FF0000"/>
                </a:solidFill>
              </a:rPr>
              <a:t>遊戲</a:t>
            </a:r>
            <a:r>
              <a:rPr lang="zh-TW" altLang="en-US" sz="3600" dirty="0"/>
              <a:t>習得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980728"/>
            <a:ext cx="449999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DCIM\129___06\IMG_2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980728"/>
            <a:ext cx="51125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User\Desktop\轉輪教具圖\IMG_2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005064"/>
            <a:ext cx="48245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4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第五課   動物的跤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7200" b="1" dirty="0"/>
          </a:p>
          <a:p>
            <a:pPr algn="ctr"/>
            <a:r>
              <a:rPr lang="zh-TW" altLang="en-US" sz="7200" b="1" dirty="0"/>
              <a:t>俗諺教學</a:t>
            </a:r>
          </a:p>
        </p:txBody>
      </p:sp>
    </p:spTree>
    <p:extLst>
      <p:ext uri="{BB962C8B-B14F-4D97-AF65-F5344CB8AC3E}">
        <p14:creationId xmlns:p14="http://schemas.microsoft.com/office/powerpoint/2010/main" val="292004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20540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俗語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789308F-F463-4D76-A7E6-0D56DF5F38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046922"/>
            <a:ext cx="5994401" cy="5811078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1CA335B6-BDA9-47D5-B1A7-468978C0D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94400" y="1046922"/>
            <a:ext cx="6197599" cy="5811078"/>
          </a:xfrm>
        </p:spPr>
      </p:pic>
      <p:pic>
        <p:nvPicPr>
          <p:cNvPr id="2" name="10-5課-俗1">
            <a:hlinkClick r:id="" action="ppaction://media"/>
            <a:extLst>
              <a:ext uri="{FF2B5EF4-FFF2-40B4-BE49-F238E27FC236}">
                <a16:creationId xmlns:a16="http://schemas.microsoft.com/office/drawing/2014/main" id="{9A524100-1BF2-4541-9D1C-F96153EA2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53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616"/>
            <a:ext cx="12192000" cy="543238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CB7826-6876-4B45-9BB6-7EFD413830D7}"/>
              </a:ext>
            </a:extLst>
          </p:cNvPr>
          <p:cNvSpPr txBox="1"/>
          <p:nvPr/>
        </p:nvSpPr>
        <p:spPr>
          <a:xfrm>
            <a:off x="834887" y="225287"/>
            <a:ext cx="1109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b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俗語</a:t>
            </a:r>
            <a:r>
              <a:rPr kumimoji="0" lang="en-US" altLang="zh-TW" sz="36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2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7A4CBB5-A38F-49C9-BBA1-B0AF679E5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5615"/>
            <a:ext cx="6096000" cy="4935427"/>
          </a:xfrm>
          <a:prstGeom prst="rect">
            <a:avLst/>
          </a:prstGeom>
        </p:spPr>
      </p:pic>
      <p:pic>
        <p:nvPicPr>
          <p:cNvPr id="3" name="10-5課-俗2">
            <a:hlinkClick r:id="" action="ppaction://media"/>
            <a:extLst>
              <a:ext uri="{FF2B5EF4-FFF2-40B4-BE49-F238E27FC236}">
                <a16:creationId xmlns:a16="http://schemas.microsoft.com/office/drawing/2014/main" id="{7BEB5F7A-9260-434A-83F0-CCA1E7B1A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461" y="319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195</Words>
  <Application>Microsoft Office PowerPoint</Application>
  <PresentationFormat>寬螢幕</PresentationFormat>
  <Paragraphs>27</Paragraphs>
  <Slides>22</Slides>
  <Notes>1</Notes>
  <HiddenSlides>0</HiddenSlides>
  <MMClips>16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22</vt:i4>
      </vt:variant>
    </vt:vector>
  </HeadingPairs>
  <TitlesOfParts>
    <vt:vector size="38" baseType="lpstr">
      <vt:lpstr>標楷體</vt:lpstr>
      <vt:lpstr>Arial</vt:lpstr>
      <vt:lpstr>Calibri</vt:lpstr>
      <vt:lpstr>Calibri Light</vt:lpstr>
      <vt:lpstr>Constantia</vt:lpstr>
      <vt:lpstr>Franklin Gothic Book</vt:lpstr>
      <vt:lpstr>Franklin Gothic Medium</vt:lpstr>
      <vt:lpstr>Wingdings 2</vt:lpstr>
      <vt:lpstr>Office 佈景主題</vt:lpstr>
      <vt:lpstr>流線</vt:lpstr>
      <vt:lpstr>3_流線</vt:lpstr>
      <vt:lpstr>1_Office 佈景主題</vt:lpstr>
      <vt:lpstr>2_旅程</vt:lpstr>
      <vt:lpstr>4_旅程</vt:lpstr>
      <vt:lpstr>3_旅程</vt:lpstr>
      <vt:lpstr>4_流線</vt:lpstr>
      <vt:lpstr>110/07/01 線上補課[三重光興] 閩南語</vt:lpstr>
      <vt:lpstr>第10冊第5課 動物的跤   俗語教學(四)</vt:lpstr>
      <vt:lpstr>抄下注音旁紅色的閩南語符號，以利朗讀 課文教學 1 (自範唸)</vt:lpstr>
      <vt:lpstr>複習課文2(範唸)</vt:lpstr>
      <vt:lpstr>PowerPoint 簡報</vt:lpstr>
      <vt:lpstr>音標聲調練習---以玩輪盤遊戲習得</vt:lpstr>
      <vt:lpstr>第五課   動物的跤</vt:lpstr>
      <vt:lpstr>抄下注音旁紅色的閩南語符號，以利朗讀 俗語1</vt:lpstr>
      <vt:lpstr>PowerPoint 簡報</vt:lpstr>
      <vt:lpstr>抄下注音旁紅色的閩南語符號，以利朗讀 俗語3</vt:lpstr>
      <vt:lpstr>補充---俗諺</vt:lpstr>
      <vt:lpstr>第五課   動物的跤</vt:lpstr>
      <vt:lpstr>抄下注音旁紅色的閩南語符號，以利朗讀 臆迷猜1</vt:lpstr>
      <vt:lpstr> 抄下注音旁紅色的閩南語符號，以利朗讀 臆謎猜2</vt:lpstr>
      <vt:lpstr>抄下注音旁紅色的閩南語符號，以利朗讀 迎媽祖(自範)</vt:lpstr>
      <vt:lpstr>領唸</vt:lpstr>
      <vt:lpstr>PowerPoint 簡報</vt:lpstr>
      <vt:lpstr>PowerPoint 簡報</vt:lpstr>
      <vt:lpstr>PowerPoint 簡報</vt:lpstr>
      <vt:lpstr>語詞解說</vt:lpstr>
      <vt:lpstr>華語對譯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User</cp:lastModifiedBy>
  <cp:revision>24</cp:revision>
  <dcterms:created xsi:type="dcterms:W3CDTF">2021-06-20T11:42:09Z</dcterms:created>
  <dcterms:modified xsi:type="dcterms:W3CDTF">2021-06-23T14:35:05Z</dcterms:modified>
</cp:coreProperties>
</file>