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2015/12/15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2015/12/15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3609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C:\Documents and Settings\use\桌面\得獎資料\101光興全國優良獎照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792" y="1604198"/>
            <a:ext cx="6018415" cy="451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696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274420"/>
              </p:ext>
            </p:extLst>
          </p:nvPr>
        </p:nvGraphicFramePr>
        <p:xfrm>
          <a:off x="1187624" y="0"/>
          <a:ext cx="7488832" cy="6093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簡報" r:id="rId3" imgW="2491580" imgH="1869850" progId="PowerPoint.Show.12">
                  <p:embed/>
                </p:oleObj>
              </mc:Choice>
              <mc:Fallback>
                <p:oleObj name="簡報" r:id="rId3" imgW="2491580" imgH="186985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624" y="0"/>
                        <a:ext cx="7488832" cy="6093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3908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C:\Documents and Settings\use\桌面\103得獎資料\100創意偶戲比賽報導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424936" cy="49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706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如螢幕大小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6" baseType="lpstr">
      <vt:lpstr>Office 佈景主題</vt:lpstr>
      <vt:lpstr>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use</cp:lastModifiedBy>
  <cp:revision>5</cp:revision>
  <dcterms:modified xsi:type="dcterms:W3CDTF">2015-12-14T18:53:15Z</dcterms:modified>
</cp:coreProperties>
</file>